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719" r:id="rId5"/>
    <p:sldMasterId id="2147483742" r:id="rId6"/>
  </p:sldMasterIdLst>
  <p:notesMasterIdLst>
    <p:notesMasterId r:id="rId30"/>
  </p:notesMasterIdLst>
  <p:sldIdLst>
    <p:sldId id="257" r:id="rId7"/>
    <p:sldId id="265" r:id="rId8"/>
    <p:sldId id="258" r:id="rId9"/>
    <p:sldId id="313" r:id="rId10"/>
    <p:sldId id="256" r:id="rId11"/>
    <p:sldId id="281" r:id="rId12"/>
    <p:sldId id="284" r:id="rId13"/>
    <p:sldId id="283" r:id="rId14"/>
    <p:sldId id="269" r:id="rId15"/>
    <p:sldId id="267" r:id="rId16"/>
    <p:sldId id="309" r:id="rId17"/>
    <p:sldId id="270" r:id="rId18"/>
    <p:sldId id="310" r:id="rId19"/>
    <p:sldId id="274" r:id="rId20"/>
    <p:sldId id="311" r:id="rId21"/>
    <p:sldId id="277" r:id="rId22"/>
    <p:sldId id="278" r:id="rId23"/>
    <p:sldId id="298" r:id="rId24"/>
    <p:sldId id="299" r:id="rId25"/>
    <p:sldId id="287" r:id="rId26"/>
    <p:sldId id="5515" r:id="rId27"/>
    <p:sldId id="5516" r:id="rId28"/>
    <p:sldId id="312" r:id="rId29"/>
  </p:sldIdLst>
  <p:sldSz cx="9144000" cy="5143500" type="screen16x9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99"/>
    <a:srgbClr val="006666"/>
    <a:srgbClr val="336699"/>
    <a:srgbClr val="0000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658" y="67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2CB89FB-7695-4C03-B077-D65DE6695633}" type="datetimeFigureOut">
              <a:rPr lang="en-US" smtClean="0"/>
              <a:t>5/2/2019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8B8799E-B0B6-4509-9C7A-2F041FB8A6C9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9A3BF8-313D-4664-AB56-B1F40D901F1D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158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585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868" indent="-285718" defTabSz="928585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2874" indent="-228574" defTabSz="928585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023" indent="-228574" defTabSz="928585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174" indent="-228574" defTabSz="928585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322" indent="-228574" defTabSz="9285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470" indent="-228574" defTabSz="9285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8621" indent="-228574" defTabSz="9285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5770" indent="-228574" defTabSz="9285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/>
            <a:fld id="{15F160CD-204D-49FB-B174-BDC54A5A75C9}" type="slidenum">
              <a:rPr lang="en-US" smtClean="0">
                <a:solidFill>
                  <a:prstClr val="black"/>
                </a:solidFill>
              </a:rPr>
              <a:pPr eaLnBrk="1" hangingPunct="1"/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2403" name="Rectangle 7"/>
          <p:cNvSpPr txBox="1">
            <a:spLocks noGrp="1" noChangeArrowheads="1"/>
          </p:cNvSpPr>
          <p:nvPr/>
        </p:nvSpPr>
        <p:spPr bwMode="auto">
          <a:xfrm>
            <a:off x="3971656" y="8828730"/>
            <a:ext cx="3037146" cy="46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38" tIns="46018" rIns="92038" bIns="46018" anchor="b"/>
          <a:lstStyle>
            <a:lvl1pPr defTabSz="925513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defTabSz="925513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defTabSz="925513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defTabSz="925513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defTabSz="925513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1E58857-E36D-46AA-AEFC-11DCF1432729}" type="slidenum">
              <a:rPr lang="en-US" sz="1200">
                <a:solidFill>
                  <a:prstClr val="black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z="12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024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6913"/>
            <a:ext cx="6194425" cy="3484562"/>
          </a:xfrm>
          <a:ln/>
        </p:spPr>
      </p:sp>
      <p:sp>
        <p:nvSpPr>
          <p:cNvPr id="1024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0881" y="4416742"/>
            <a:ext cx="5608640" cy="4182112"/>
          </a:xfrm>
          <a:noFill/>
        </p:spPr>
        <p:txBody>
          <a:bodyPr lIns="92038" tIns="46018" rIns="92038" bIns="46018"/>
          <a:lstStyle/>
          <a:p>
            <a:pPr eaLnBrk="1" hangingPunct="1"/>
            <a:r>
              <a:rPr lang="en-US" sz="1600" u="sng" dirty="0"/>
              <a:t>Talking Points</a:t>
            </a:r>
            <a:endParaRPr lang="en-US" sz="1600" dirty="0"/>
          </a:p>
          <a:p>
            <a:pPr eaLnBrk="1" hangingPunct="1">
              <a:buFontTx/>
              <a:buChar char="•"/>
            </a:pPr>
            <a:r>
              <a:rPr lang="en-US" dirty="0"/>
              <a:t> Have already developed Distributors with customers, now have customers use Web Portals</a:t>
            </a:r>
          </a:p>
          <a:p>
            <a:pPr eaLnBrk="1" hangingPunct="1">
              <a:buFontTx/>
              <a:buChar char="•"/>
            </a:pPr>
            <a:r>
              <a:rPr lang="en-US" dirty="0"/>
              <a:t> Provide Endless Shopping Experience™ through Web Portals</a:t>
            </a:r>
          </a:p>
          <a:p>
            <a:pPr eaLnBrk="1" hangingPunct="1">
              <a:buFontTx/>
              <a:buChar char="•"/>
            </a:pPr>
            <a:r>
              <a:rPr lang="en-US" dirty="0"/>
              <a:t> Build strong relationships with customers on a one-to-one basis</a:t>
            </a:r>
          </a:p>
          <a:p>
            <a:pPr eaLnBrk="1" hangingPunct="1">
              <a:buFontTx/>
              <a:buChar char="•"/>
            </a:pPr>
            <a:r>
              <a:rPr lang="en-US" dirty="0"/>
              <a:t> Sustain dialogue and obtain feedback with and from Preferred Customers to identify what they want and need</a:t>
            </a:r>
          </a:p>
          <a:p>
            <a:pPr eaLnBrk="1" hangingPunct="1">
              <a:buFontTx/>
              <a:buChar char="•"/>
            </a:pPr>
            <a:r>
              <a:rPr lang="en-US" dirty="0"/>
              <a:t> Sell existing customers more products/services (within the product line, within the store, within the Mall, within the Partner Stores)</a:t>
            </a:r>
          </a:p>
          <a:p>
            <a:pPr eaLnBrk="1" hangingPunct="1">
              <a:buFontTx/>
              <a:buChar char="•"/>
            </a:pPr>
            <a:r>
              <a:rPr lang="en-US" dirty="0"/>
              <a:t> Increase profitability and security</a:t>
            </a:r>
          </a:p>
          <a:p>
            <a:pPr eaLnBrk="1" hangingPunct="1">
              <a:buFontTx/>
              <a:buChar char="•"/>
            </a:pPr>
            <a:r>
              <a:rPr lang="en-US" dirty="0"/>
              <a:t> Selling more products to fewer people is more efficient and more profitable than the time honored mass-marketing rules of pitching products to the greatest number of people</a:t>
            </a:r>
          </a:p>
          <a:p>
            <a:pPr eaLnBrk="1" hangingPunct="1">
              <a:buFontTx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533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26923-2D2D-4EDB-8A56-2AD43A09404A}" type="datetimeFigureOut">
              <a:rPr lang="en-US" smtClean="0"/>
              <a:t>5/2/2019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D2DC2-C3E4-414F-A9DD-0928E59B9F3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26923-2D2D-4EDB-8A56-2AD43A09404A}" type="datetimeFigureOut">
              <a:rPr lang="en-US" smtClean="0"/>
              <a:t>5/2/2019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D2DC2-C3E4-414F-A9DD-0928E59B9F3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26923-2D2D-4EDB-8A56-2AD43A09404A}" type="datetimeFigureOut">
              <a:rPr lang="en-US" smtClean="0"/>
              <a:t>5/2/2019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D2DC2-C3E4-414F-A9DD-0928E59B9F3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3567" indent="0" algn="ctr">
              <a:buNone/>
              <a:defRPr sz="2000"/>
            </a:lvl2pPr>
            <a:lvl3pPr marL="907532" indent="0" algn="ctr">
              <a:buNone/>
              <a:defRPr sz="1900"/>
            </a:lvl3pPr>
            <a:lvl4pPr marL="1361299" indent="0" algn="ctr">
              <a:buNone/>
              <a:defRPr sz="1600"/>
            </a:lvl4pPr>
            <a:lvl5pPr marL="1815064" indent="0" algn="ctr">
              <a:buNone/>
              <a:defRPr sz="1600"/>
            </a:lvl5pPr>
            <a:lvl6pPr marL="2269030" indent="0" algn="ctr">
              <a:buNone/>
              <a:defRPr sz="1600"/>
            </a:lvl6pPr>
            <a:lvl7pPr marL="2722595" indent="0" algn="ctr">
              <a:buNone/>
              <a:defRPr sz="1600"/>
            </a:lvl7pPr>
            <a:lvl8pPr marL="3176163" indent="0" algn="ctr">
              <a:buNone/>
              <a:defRPr sz="1600"/>
            </a:lvl8pPr>
            <a:lvl9pPr marL="362997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7532">
              <a:defRPr/>
            </a:pPr>
            <a:fld id="{FCC14175-75E9-48DD-8F63-99EF7498E6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7532">
                <a:defRPr/>
              </a:pPr>
              <a:t>5/2/2019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7532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7532">
              <a:defRPr/>
            </a:pPr>
            <a:fld id="{6C2E7A15-8FB6-4E6C-9D84-E1419F0A1A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7532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7667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7532">
              <a:defRPr/>
            </a:pPr>
            <a:fld id="{FCC14175-75E9-48DD-8F63-99EF7498E6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7532">
                <a:defRPr/>
              </a:pPr>
              <a:t>5/2/2019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7532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7532">
              <a:defRPr/>
            </a:pPr>
            <a:fld id="{6C2E7A15-8FB6-4E6C-9D84-E1419F0A1A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7532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2140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608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00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35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0753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12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150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690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225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761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299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7532">
              <a:defRPr/>
            </a:pPr>
            <a:fld id="{FCC14175-75E9-48DD-8F63-99EF7498E6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7532">
                <a:defRPr/>
              </a:pPr>
              <a:t>5/2/2019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7532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7532">
              <a:defRPr/>
            </a:pPr>
            <a:fld id="{6C2E7A15-8FB6-4E6C-9D84-E1419F0A1A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7532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2728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7532">
              <a:defRPr/>
            </a:pPr>
            <a:fld id="{FCC14175-75E9-48DD-8F63-99EF7498E6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7532">
                <a:defRPr/>
              </a:pPr>
              <a:t>5/2/2019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7532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7532">
              <a:defRPr/>
            </a:pPr>
            <a:fld id="{6C2E7A15-8FB6-4E6C-9D84-E1419F0A1A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7532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378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567" indent="0">
              <a:buNone/>
              <a:defRPr sz="2000" b="1"/>
            </a:lvl2pPr>
            <a:lvl3pPr marL="907532" indent="0">
              <a:buNone/>
              <a:defRPr sz="1900" b="1"/>
            </a:lvl3pPr>
            <a:lvl4pPr marL="1361299" indent="0">
              <a:buNone/>
              <a:defRPr sz="1600" b="1"/>
            </a:lvl4pPr>
            <a:lvl5pPr marL="1815064" indent="0">
              <a:buNone/>
              <a:defRPr sz="1600" b="1"/>
            </a:lvl5pPr>
            <a:lvl6pPr marL="2269030" indent="0">
              <a:buNone/>
              <a:defRPr sz="1600" b="1"/>
            </a:lvl6pPr>
            <a:lvl7pPr marL="2722595" indent="0">
              <a:buNone/>
              <a:defRPr sz="1600" b="1"/>
            </a:lvl7pPr>
            <a:lvl8pPr marL="3176163" indent="0">
              <a:buNone/>
              <a:defRPr sz="1600" b="1"/>
            </a:lvl8pPr>
            <a:lvl9pPr marL="362997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3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567" indent="0">
              <a:buNone/>
              <a:defRPr sz="2000" b="1"/>
            </a:lvl2pPr>
            <a:lvl3pPr marL="907532" indent="0">
              <a:buNone/>
              <a:defRPr sz="1900" b="1"/>
            </a:lvl3pPr>
            <a:lvl4pPr marL="1361299" indent="0">
              <a:buNone/>
              <a:defRPr sz="1600" b="1"/>
            </a:lvl4pPr>
            <a:lvl5pPr marL="1815064" indent="0">
              <a:buNone/>
              <a:defRPr sz="1600" b="1"/>
            </a:lvl5pPr>
            <a:lvl6pPr marL="2269030" indent="0">
              <a:buNone/>
              <a:defRPr sz="1600" b="1"/>
            </a:lvl6pPr>
            <a:lvl7pPr marL="2722595" indent="0">
              <a:buNone/>
              <a:defRPr sz="1600" b="1"/>
            </a:lvl7pPr>
            <a:lvl8pPr marL="3176163" indent="0">
              <a:buNone/>
              <a:defRPr sz="1600" b="1"/>
            </a:lvl8pPr>
            <a:lvl9pPr marL="362997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3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7532">
              <a:defRPr/>
            </a:pPr>
            <a:fld id="{FCC14175-75E9-48DD-8F63-99EF7498E6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7532">
                <a:defRPr/>
              </a:pPr>
              <a:t>5/2/2019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7532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7532">
              <a:defRPr/>
            </a:pPr>
            <a:fld id="{6C2E7A15-8FB6-4E6C-9D84-E1419F0A1A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7532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4032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7532">
              <a:defRPr/>
            </a:pPr>
            <a:fld id="{FCC14175-75E9-48DD-8F63-99EF7498E6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7532">
                <a:defRPr/>
              </a:pPr>
              <a:t>5/2/2019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7532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7532">
              <a:defRPr/>
            </a:pPr>
            <a:fld id="{6C2E7A15-8FB6-4E6C-9D84-E1419F0A1A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7532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7051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7532">
              <a:defRPr/>
            </a:pPr>
            <a:fld id="{FCC14175-75E9-48DD-8F63-99EF7498E6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7532">
                <a:defRPr/>
              </a:pPr>
              <a:t>5/2/2019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7532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7532">
              <a:defRPr/>
            </a:pPr>
            <a:fld id="{6C2E7A15-8FB6-4E6C-9D84-E1419F0A1A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7532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370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873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3567" indent="0">
              <a:buNone/>
              <a:defRPr sz="1500"/>
            </a:lvl2pPr>
            <a:lvl3pPr marL="907532" indent="0">
              <a:buNone/>
              <a:defRPr sz="1200"/>
            </a:lvl3pPr>
            <a:lvl4pPr marL="1361299" indent="0">
              <a:buNone/>
              <a:defRPr sz="1100"/>
            </a:lvl4pPr>
            <a:lvl5pPr marL="1815064" indent="0">
              <a:buNone/>
              <a:defRPr sz="1100"/>
            </a:lvl5pPr>
            <a:lvl6pPr marL="2269030" indent="0">
              <a:buNone/>
              <a:defRPr sz="1100"/>
            </a:lvl6pPr>
            <a:lvl7pPr marL="2722595" indent="0">
              <a:buNone/>
              <a:defRPr sz="1100"/>
            </a:lvl7pPr>
            <a:lvl8pPr marL="3176163" indent="0">
              <a:buNone/>
              <a:defRPr sz="1100"/>
            </a:lvl8pPr>
            <a:lvl9pPr marL="3629972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7532">
              <a:defRPr/>
            </a:pPr>
            <a:fld id="{FCC14175-75E9-48DD-8F63-99EF7498E6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7532">
                <a:defRPr/>
              </a:pPr>
              <a:t>5/2/2019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7532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7532">
              <a:defRPr/>
            </a:pPr>
            <a:fld id="{6C2E7A15-8FB6-4E6C-9D84-E1419F0A1A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7532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049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26923-2D2D-4EDB-8A56-2AD43A09404A}" type="datetimeFigureOut">
              <a:rPr lang="en-US" smtClean="0"/>
              <a:t>5/2/2019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D2DC2-C3E4-414F-A9DD-0928E59B9F3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873"/>
            <a:ext cx="4629150" cy="3655219"/>
          </a:xfrm>
        </p:spPr>
        <p:txBody>
          <a:bodyPr/>
          <a:lstStyle>
            <a:lvl1pPr marL="0" indent="0">
              <a:buNone/>
              <a:defRPr sz="3200"/>
            </a:lvl1pPr>
            <a:lvl2pPr marL="453567" indent="0">
              <a:buNone/>
              <a:defRPr sz="2800"/>
            </a:lvl2pPr>
            <a:lvl3pPr marL="907532" indent="0">
              <a:buNone/>
              <a:defRPr sz="2400"/>
            </a:lvl3pPr>
            <a:lvl4pPr marL="1361299" indent="0">
              <a:buNone/>
              <a:defRPr sz="2000"/>
            </a:lvl4pPr>
            <a:lvl5pPr marL="1815064" indent="0">
              <a:buNone/>
              <a:defRPr sz="2000"/>
            </a:lvl5pPr>
            <a:lvl6pPr marL="2269030" indent="0">
              <a:buNone/>
              <a:defRPr sz="2000"/>
            </a:lvl6pPr>
            <a:lvl7pPr marL="2722595" indent="0">
              <a:buNone/>
              <a:defRPr sz="2000"/>
            </a:lvl7pPr>
            <a:lvl8pPr marL="3176163" indent="0">
              <a:buNone/>
              <a:defRPr sz="2000"/>
            </a:lvl8pPr>
            <a:lvl9pPr marL="3629972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3567" indent="0">
              <a:buNone/>
              <a:defRPr sz="1500"/>
            </a:lvl2pPr>
            <a:lvl3pPr marL="907532" indent="0">
              <a:buNone/>
              <a:defRPr sz="1200"/>
            </a:lvl3pPr>
            <a:lvl4pPr marL="1361299" indent="0">
              <a:buNone/>
              <a:defRPr sz="1100"/>
            </a:lvl4pPr>
            <a:lvl5pPr marL="1815064" indent="0">
              <a:buNone/>
              <a:defRPr sz="1100"/>
            </a:lvl5pPr>
            <a:lvl6pPr marL="2269030" indent="0">
              <a:buNone/>
              <a:defRPr sz="1100"/>
            </a:lvl6pPr>
            <a:lvl7pPr marL="2722595" indent="0">
              <a:buNone/>
              <a:defRPr sz="1100"/>
            </a:lvl7pPr>
            <a:lvl8pPr marL="3176163" indent="0">
              <a:buNone/>
              <a:defRPr sz="1100"/>
            </a:lvl8pPr>
            <a:lvl9pPr marL="3629972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7532">
              <a:defRPr/>
            </a:pPr>
            <a:fld id="{FCC14175-75E9-48DD-8F63-99EF7498E6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7532">
                <a:defRPr/>
              </a:pPr>
              <a:t>5/2/2019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7532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7532">
              <a:defRPr/>
            </a:pPr>
            <a:fld id="{6C2E7A15-8FB6-4E6C-9D84-E1419F0A1A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7532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3082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7532">
              <a:defRPr/>
            </a:pPr>
            <a:fld id="{FCC14175-75E9-48DD-8F63-99EF7498E6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7532">
                <a:defRPr/>
              </a:pPr>
              <a:t>5/2/2019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7532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7532">
              <a:defRPr/>
            </a:pPr>
            <a:fld id="{6C2E7A15-8FB6-4E6C-9D84-E1419F0A1A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7532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8929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4148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3" y="274148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7532">
              <a:defRPr/>
            </a:pPr>
            <a:fld id="{FCC14175-75E9-48DD-8F63-99EF7498E6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7532">
                <a:defRPr/>
              </a:pPr>
              <a:t>5/2/2019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7532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7532">
              <a:defRPr/>
            </a:pPr>
            <a:fld id="{6C2E7A15-8FB6-4E6C-9D84-E1419F0A1A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7532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0395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5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010" indent="0" algn="ctr">
              <a:buNone/>
              <a:defRPr/>
            </a:lvl2pPr>
            <a:lvl3pPr marL="914040" indent="0" algn="ctr">
              <a:buNone/>
              <a:defRPr/>
            </a:lvl3pPr>
            <a:lvl4pPr marL="1371056" indent="0" algn="ctr">
              <a:buNone/>
              <a:defRPr/>
            </a:lvl4pPr>
            <a:lvl5pPr marL="1828079" indent="0" algn="ctr">
              <a:buNone/>
              <a:defRPr/>
            </a:lvl5pPr>
            <a:lvl6pPr marL="2285088" indent="0" algn="ctr">
              <a:buNone/>
              <a:defRPr/>
            </a:lvl6pPr>
            <a:lvl7pPr marL="2742098" indent="0" algn="ctr">
              <a:buNone/>
              <a:defRPr/>
            </a:lvl7pPr>
            <a:lvl8pPr marL="3199120" indent="0" algn="ctr">
              <a:buNone/>
              <a:defRPr/>
            </a:lvl8pPr>
            <a:lvl9pPr marL="365613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B5E4F6-21B0-4CBA-8326-B51AD365077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549985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03A2B3-EBA3-4235-8428-54FB5D9C5CB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369404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10" indent="0">
              <a:buNone/>
              <a:defRPr sz="1800"/>
            </a:lvl2pPr>
            <a:lvl3pPr marL="914040" indent="0">
              <a:buNone/>
              <a:defRPr sz="1600"/>
            </a:lvl3pPr>
            <a:lvl4pPr marL="1371056" indent="0">
              <a:buNone/>
              <a:defRPr sz="1400"/>
            </a:lvl4pPr>
            <a:lvl5pPr marL="1828079" indent="0">
              <a:buNone/>
              <a:defRPr sz="1400"/>
            </a:lvl5pPr>
            <a:lvl6pPr marL="2285088" indent="0">
              <a:buNone/>
              <a:defRPr sz="1400"/>
            </a:lvl6pPr>
            <a:lvl7pPr marL="2742098" indent="0">
              <a:buNone/>
              <a:defRPr sz="1400"/>
            </a:lvl7pPr>
            <a:lvl8pPr marL="3199120" indent="0">
              <a:buNone/>
              <a:defRPr sz="1400"/>
            </a:lvl8pPr>
            <a:lvl9pPr marL="3656137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D928C3-02CD-49AE-B0CF-760886F7BE2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492053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EF924E-96A0-4976-B53A-5D46E3A32E4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911416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0" indent="0">
              <a:buNone/>
              <a:defRPr sz="2000" b="1"/>
            </a:lvl2pPr>
            <a:lvl3pPr marL="914040" indent="0">
              <a:buNone/>
              <a:defRPr sz="1800" b="1"/>
            </a:lvl3pPr>
            <a:lvl4pPr marL="1371056" indent="0">
              <a:buNone/>
              <a:defRPr sz="1600" b="1"/>
            </a:lvl4pPr>
            <a:lvl5pPr marL="1828079" indent="0">
              <a:buNone/>
              <a:defRPr sz="1600" b="1"/>
            </a:lvl5pPr>
            <a:lvl6pPr marL="2285088" indent="0">
              <a:buNone/>
              <a:defRPr sz="1600" b="1"/>
            </a:lvl6pPr>
            <a:lvl7pPr marL="2742098" indent="0">
              <a:buNone/>
              <a:defRPr sz="1600" b="1"/>
            </a:lvl7pPr>
            <a:lvl8pPr marL="3199120" indent="0">
              <a:buNone/>
              <a:defRPr sz="1600" b="1"/>
            </a:lvl8pPr>
            <a:lvl9pPr marL="365613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0" indent="0">
              <a:buNone/>
              <a:defRPr sz="2000" b="1"/>
            </a:lvl2pPr>
            <a:lvl3pPr marL="914040" indent="0">
              <a:buNone/>
              <a:defRPr sz="1800" b="1"/>
            </a:lvl3pPr>
            <a:lvl4pPr marL="1371056" indent="0">
              <a:buNone/>
              <a:defRPr sz="1600" b="1"/>
            </a:lvl4pPr>
            <a:lvl5pPr marL="1828079" indent="0">
              <a:buNone/>
              <a:defRPr sz="1600" b="1"/>
            </a:lvl5pPr>
            <a:lvl6pPr marL="2285088" indent="0">
              <a:buNone/>
              <a:defRPr sz="1600" b="1"/>
            </a:lvl6pPr>
            <a:lvl7pPr marL="2742098" indent="0">
              <a:buNone/>
              <a:defRPr sz="1600" b="1"/>
            </a:lvl7pPr>
            <a:lvl8pPr marL="3199120" indent="0">
              <a:buNone/>
              <a:defRPr sz="1600" b="1"/>
            </a:lvl8pPr>
            <a:lvl9pPr marL="365613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756A3-C472-4191-A333-DCE17C75189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580953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0BB178-0F35-46D7-8EA8-530EDD12866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413623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B07DF4-19AE-4231-B7F5-0CA19EA9B68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424053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26923-2D2D-4EDB-8A56-2AD43A09404A}" type="datetimeFigureOut">
              <a:rPr lang="en-US" smtClean="0"/>
              <a:t>5/2/2019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D2DC2-C3E4-414F-A9DD-0928E59B9F3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10" indent="0">
              <a:buNone/>
              <a:defRPr sz="1200"/>
            </a:lvl2pPr>
            <a:lvl3pPr marL="914040" indent="0">
              <a:buNone/>
              <a:defRPr sz="1000"/>
            </a:lvl3pPr>
            <a:lvl4pPr marL="1371056" indent="0">
              <a:buNone/>
              <a:defRPr sz="900"/>
            </a:lvl4pPr>
            <a:lvl5pPr marL="1828079" indent="0">
              <a:buNone/>
              <a:defRPr sz="900"/>
            </a:lvl5pPr>
            <a:lvl6pPr marL="2285088" indent="0">
              <a:buNone/>
              <a:defRPr sz="900"/>
            </a:lvl6pPr>
            <a:lvl7pPr marL="2742098" indent="0">
              <a:buNone/>
              <a:defRPr sz="900"/>
            </a:lvl7pPr>
            <a:lvl8pPr marL="3199120" indent="0">
              <a:buNone/>
              <a:defRPr sz="900"/>
            </a:lvl8pPr>
            <a:lvl9pPr marL="365613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4C3355-5B1A-4E45-ADBA-B11025E49F7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611611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010" indent="0">
              <a:buNone/>
              <a:defRPr sz="2800"/>
            </a:lvl2pPr>
            <a:lvl3pPr marL="914040" indent="0">
              <a:buNone/>
              <a:defRPr sz="2400"/>
            </a:lvl3pPr>
            <a:lvl4pPr marL="1371056" indent="0">
              <a:buNone/>
              <a:defRPr sz="2000"/>
            </a:lvl4pPr>
            <a:lvl5pPr marL="1828079" indent="0">
              <a:buNone/>
              <a:defRPr sz="2000"/>
            </a:lvl5pPr>
            <a:lvl6pPr marL="2285088" indent="0">
              <a:buNone/>
              <a:defRPr sz="2000"/>
            </a:lvl6pPr>
            <a:lvl7pPr marL="2742098" indent="0">
              <a:buNone/>
              <a:defRPr sz="2000"/>
            </a:lvl7pPr>
            <a:lvl8pPr marL="3199120" indent="0">
              <a:buNone/>
              <a:defRPr sz="2000"/>
            </a:lvl8pPr>
            <a:lvl9pPr marL="3656137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9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010" indent="0">
              <a:buNone/>
              <a:defRPr sz="1200"/>
            </a:lvl2pPr>
            <a:lvl3pPr marL="914040" indent="0">
              <a:buNone/>
              <a:defRPr sz="1000"/>
            </a:lvl3pPr>
            <a:lvl4pPr marL="1371056" indent="0">
              <a:buNone/>
              <a:defRPr sz="900"/>
            </a:lvl4pPr>
            <a:lvl5pPr marL="1828079" indent="0">
              <a:buNone/>
              <a:defRPr sz="900"/>
            </a:lvl5pPr>
            <a:lvl6pPr marL="2285088" indent="0">
              <a:buNone/>
              <a:defRPr sz="900"/>
            </a:lvl6pPr>
            <a:lvl7pPr marL="2742098" indent="0">
              <a:buNone/>
              <a:defRPr sz="900"/>
            </a:lvl7pPr>
            <a:lvl8pPr marL="3199120" indent="0">
              <a:buNone/>
              <a:defRPr sz="900"/>
            </a:lvl8pPr>
            <a:lvl9pPr marL="365613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C587A2-A50C-4AD4-A5E7-95BE74620D9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721424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DA7F46-E2E2-46B8-A6D7-C70CF725E8B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593746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4114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4114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1B1AC2-62DF-4543-88C3-A3199B2BC96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99122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0175" indent="0" algn="ctr">
              <a:buNone/>
              <a:defRPr sz="1500"/>
            </a:lvl2pPr>
            <a:lvl3pPr marL="680649" indent="0" algn="ctr">
              <a:buNone/>
              <a:defRPr sz="1400"/>
            </a:lvl3pPr>
            <a:lvl4pPr marL="1020974" indent="0" algn="ctr">
              <a:buNone/>
              <a:defRPr sz="1200"/>
            </a:lvl4pPr>
            <a:lvl5pPr marL="1361298" indent="0" algn="ctr">
              <a:buNone/>
              <a:defRPr sz="1200"/>
            </a:lvl5pPr>
            <a:lvl6pPr marL="1701773" indent="0" algn="ctr">
              <a:buNone/>
              <a:defRPr sz="1200"/>
            </a:lvl6pPr>
            <a:lvl7pPr marL="2041946" indent="0" algn="ctr">
              <a:buNone/>
              <a:defRPr sz="1200"/>
            </a:lvl7pPr>
            <a:lvl8pPr marL="2382122" indent="0" algn="ctr">
              <a:buNone/>
              <a:defRPr sz="1200"/>
            </a:lvl8pPr>
            <a:lvl9pPr marL="2722479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0649">
              <a:defRPr/>
            </a:lvl1pPr>
          </a:lstStyle>
          <a:p>
            <a:pPr>
              <a:defRPr/>
            </a:pPr>
            <a:fld id="{FCC14175-75E9-48DD-8F63-99EF7498E6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0649"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0649">
              <a:defRPr/>
            </a:lvl1pPr>
          </a:lstStyle>
          <a:p>
            <a:pPr>
              <a:defRPr/>
            </a:pPr>
            <a:fld id="{6C2E7A15-8FB6-4E6C-9D84-E1419F0A1A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9974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0649">
              <a:defRPr/>
            </a:lvl1pPr>
          </a:lstStyle>
          <a:p>
            <a:pPr>
              <a:defRPr/>
            </a:pPr>
            <a:fld id="{FCC14175-75E9-48DD-8F63-99EF7498E6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0649"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0649">
              <a:defRPr/>
            </a:lvl1pPr>
          </a:lstStyle>
          <a:p>
            <a:pPr>
              <a:defRPr/>
            </a:pPr>
            <a:fld id="{6C2E7A15-8FB6-4E6C-9D84-E1419F0A1A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6723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607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01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06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09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12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017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419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8212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2247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0649">
              <a:defRPr/>
            </a:lvl1pPr>
          </a:lstStyle>
          <a:p>
            <a:pPr>
              <a:defRPr/>
            </a:pPr>
            <a:fld id="{FCC14175-75E9-48DD-8F63-99EF7498E6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0649"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0649">
              <a:defRPr/>
            </a:lvl1pPr>
          </a:lstStyle>
          <a:p>
            <a:pPr>
              <a:defRPr/>
            </a:pPr>
            <a:fld id="{6C2E7A15-8FB6-4E6C-9D84-E1419F0A1A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6212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0649">
              <a:defRPr/>
            </a:lvl1pPr>
          </a:lstStyle>
          <a:p>
            <a:pPr>
              <a:defRPr/>
            </a:pPr>
            <a:fld id="{FCC14175-75E9-48DD-8F63-99EF7498E6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0649"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0649">
              <a:defRPr/>
            </a:lvl1pPr>
          </a:lstStyle>
          <a:p>
            <a:pPr>
              <a:defRPr/>
            </a:pPr>
            <a:fld id="{6C2E7A15-8FB6-4E6C-9D84-E1419F0A1A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2704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0175" indent="0">
              <a:buNone/>
              <a:defRPr sz="1500" b="1"/>
            </a:lvl2pPr>
            <a:lvl3pPr marL="680649" indent="0">
              <a:buNone/>
              <a:defRPr sz="1400" b="1"/>
            </a:lvl3pPr>
            <a:lvl4pPr marL="1020974" indent="0">
              <a:buNone/>
              <a:defRPr sz="1200" b="1"/>
            </a:lvl4pPr>
            <a:lvl5pPr marL="1361298" indent="0">
              <a:buNone/>
              <a:defRPr sz="1200" b="1"/>
            </a:lvl5pPr>
            <a:lvl6pPr marL="1701773" indent="0">
              <a:buNone/>
              <a:defRPr sz="1200" b="1"/>
            </a:lvl6pPr>
            <a:lvl7pPr marL="2041946" indent="0">
              <a:buNone/>
              <a:defRPr sz="1200" b="1"/>
            </a:lvl7pPr>
            <a:lvl8pPr marL="2382122" indent="0">
              <a:buNone/>
              <a:defRPr sz="1200" b="1"/>
            </a:lvl8pPr>
            <a:lvl9pPr marL="272247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0175" indent="0">
              <a:buNone/>
              <a:defRPr sz="1500" b="1"/>
            </a:lvl2pPr>
            <a:lvl3pPr marL="680649" indent="0">
              <a:buNone/>
              <a:defRPr sz="1400" b="1"/>
            </a:lvl3pPr>
            <a:lvl4pPr marL="1020974" indent="0">
              <a:buNone/>
              <a:defRPr sz="1200" b="1"/>
            </a:lvl4pPr>
            <a:lvl5pPr marL="1361298" indent="0">
              <a:buNone/>
              <a:defRPr sz="1200" b="1"/>
            </a:lvl5pPr>
            <a:lvl6pPr marL="1701773" indent="0">
              <a:buNone/>
              <a:defRPr sz="1200" b="1"/>
            </a:lvl6pPr>
            <a:lvl7pPr marL="2041946" indent="0">
              <a:buNone/>
              <a:defRPr sz="1200" b="1"/>
            </a:lvl7pPr>
            <a:lvl8pPr marL="2382122" indent="0">
              <a:buNone/>
              <a:defRPr sz="1200" b="1"/>
            </a:lvl8pPr>
            <a:lvl9pPr marL="272247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0649">
              <a:defRPr/>
            </a:lvl1pPr>
          </a:lstStyle>
          <a:p>
            <a:pPr>
              <a:defRPr/>
            </a:pPr>
            <a:fld id="{FCC14175-75E9-48DD-8F63-99EF7498E6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0649"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0649">
              <a:defRPr/>
            </a:lvl1pPr>
          </a:lstStyle>
          <a:p>
            <a:pPr>
              <a:defRPr/>
            </a:pPr>
            <a:fld id="{6C2E7A15-8FB6-4E6C-9D84-E1419F0A1A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3607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0649">
              <a:defRPr/>
            </a:lvl1pPr>
          </a:lstStyle>
          <a:p>
            <a:pPr>
              <a:defRPr/>
            </a:pPr>
            <a:fld id="{FCC14175-75E9-48DD-8F63-99EF7498E6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0649"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0649">
              <a:defRPr/>
            </a:lvl1pPr>
          </a:lstStyle>
          <a:p>
            <a:pPr>
              <a:defRPr/>
            </a:pPr>
            <a:fld id="{6C2E7A15-8FB6-4E6C-9D84-E1419F0A1A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132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26923-2D2D-4EDB-8A56-2AD43A09404A}" type="datetimeFigureOut">
              <a:rPr lang="en-US" smtClean="0"/>
              <a:t>5/2/2019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D2DC2-C3E4-414F-A9DD-0928E59B9F3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0649">
              <a:defRPr/>
            </a:lvl1pPr>
          </a:lstStyle>
          <a:p>
            <a:pPr>
              <a:defRPr/>
            </a:pPr>
            <a:fld id="{FCC14175-75E9-48DD-8F63-99EF7498E6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0649"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0649">
              <a:defRPr/>
            </a:lvl1pPr>
          </a:lstStyle>
          <a:p>
            <a:pPr>
              <a:defRPr/>
            </a:pPr>
            <a:fld id="{6C2E7A15-8FB6-4E6C-9D84-E1419F0A1A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4922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872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0175" indent="0">
              <a:buNone/>
              <a:defRPr sz="1100"/>
            </a:lvl2pPr>
            <a:lvl3pPr marL="680649" indent="0">
              <a:buNone/>
              <a:defRPr sz="900"/>
            </a:lvl3pPr>
            <a:lvl4pPr marL="1020974" indent="0">
              <a:buNone/>
              <a:defRPr sz="800"/>
            </a:lvl4pPr>
            <a:lvl5pPr marL="1361298" indent="0">
              <a:buNone/>
              <a:defRPr sz="800"/>
            </a:lvl5pPr>
            <a:lvl6pPr marL="1701773" indent="0">
              <a:buNone/>
              <a:defRPr sz="800"/>
            </a:lvl6pPr>
            <a:lvl7pPr marL="2041946" indent="0">
              <a:buNone/>
              <a:defRPr sz="800"/>
            </a:lvl7pPr>
            <a:lvl8pPr marL="2382122" indent="0">
              <a:buNone/>
              <a:defRPr sz="800"/>
            </a:lvl8pPr>
            <a:lvl9pPr marL="2722479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0649">
              <a:defRPr/>
            </a:lvl1pPr>
          </a:lstStyle>
          <a:p>
            <a:pPr>
              <a:defRPr/>
            </a:pPr>
            <a:fld id="{FCC14175-75E9-48DD-8F63-99EF7498E6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0649"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0649">
              <a:defRPr/>
            </a:lvl1pPr>
          </a:lstStyle>
          <a:p>
            <a:pPr>
              <a:defRPr/>
            </a:pPr>
            <a:fld id="{6C2E7A15-8FB6-4E6C-9D84-E1419F0A1A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440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872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0175" indent="0">
              <a:buNone/>
              <a:defRPr sz="2100"/>
            </a:lvl2pPr>
            <a:lvl3pPr marL="680649" indent="0">
              <a:buNone/>
              <a:defRPr sz="1800"/>
            </a:lvl3pPr>
            <a:lvl4pPr marL="1020974" indent="0">
              <a:buNone/>
              <a:defRPr sz="1500"/>
            </a:lvl4pPr>
            <a:lvl5pPr marL="1361298" indent="0">
              <a:buNone/>
              <a:defRPr sz="1500"/>
            </a:lvl5pPr>
            <a:lvl6pPr marL="1701773" indent="0">
              <a:buNone/>
              <a:defRPr sz="1500"/>
            </a:lvl6pPr>
            <a:lvl7pPr marL="2041946" indent="0">
              <a:buNone/>
              <a:defRPr sz="1500"/>
            </a:lvl7pPr>
            <a:lvl8pPr marL="2382122" indent="0">
              <a:buNone/>
              <a:defRPr sz="1500"/>
            </a:lvl8pPr>
            <a:lvl9pPr marL="2722479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0175" indent="0">
              <a:buNone/>
              <a:defRPr sz="1100"/>
            </a:lvl2pPr>
            <a:lvl3pPr marL="680649" indent="0">
              <a:buNone/>
              <a:defRPr sz="900"/>
            </a:lvl3pPr>
            <a:lvl4pPr marL="1020974" indent="0">
              <a:buNone/>
              <a:defRPr sz="800"/>
            </a:lvl4pPr>
            <a:lvl5pPr marL="1361298" indent="0">
              <a:buNone/>
              <a:defRPr sz="800"/>
            </a:lvl5pPr>
            <a:lvl6pPr marL="1701773" indent="0">
              <a:buNone/>
              <a:defRPr sz="800"/>
            </a:lvl6pPr>
            <a:lvl7pPr marL="2041946" indent="0">
              <a:buNone/>
              <a:defRPr sz="800"/>
            </a:lvl7pPr>
            <a:lvl8pPr marL="2382122" indent="0">
              <a:buNone/>
              <a:defRPr sz="800"/>
            </a:lvl8pPr>
            <a:lvl9pPr marL="2722479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0649">
              <a:defRPr/>
            </a:lvl1pPr>
          </a:lstStyle>
          <a:p>
            <a:pPr>
              <a:defRPr/>
            </a:pPr>
            <a:fld id="{FCC14175-75E9-48DD-8F63-99EF7498E6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0649"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0649">
              <a:defRPr/>
            </a:lvl1pPr>
          </a:lstStyle>
          <a:p>
            <a:pPr>
              <a:defRPr/>
            </a:pPr>
            <a:fld id="{6C2E7A15-8FB6-4E6C-9D84-E1419F0A1A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7442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0649">
              <a:defRPr/>
            </a:lvl1pPr>
          </a:lstStyle>
          <a:p>
            <a:pPr>
              <a:defRPr/>
            </a:pPr>
            <a:fld id="{FCC14175-75E9-48DD-8F63-99EF7498E6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0649"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0649">
              <a:defRPr/>
            </a:lvl1pPr>
          </a:lstStyle>
          <a:p>
            <a:pPr>
              <a:defRPr/>
            </a:pPr>
            <a:fld id="{6C2E7A15-8FB6-4E6C-9D84-E1419F0A1A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7830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4147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4147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0649">
              <a:defRPr/>
            </a:lvl1pPr>
          </a:lstStyle>
          <a:p>
            <a:pPr>
              <a:defRPr/>
            </a:pPr>
            <a:fld id="{FCC14175-75E9-48DD-8F63-99EF7498E6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0649"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0649">
              <a:defRPr/>
            </a:lvl1pPr>
          </a:lstStyle>
          <a:p>
            <a:pPr>
              <a:defRPr/>
            </a:pPr>
            <a:fld id="{6C2E7A15-8FB6-4E6C-9D84-E1419F0A1A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7231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7335441" cy="5103019"/>
          </a:xfrm>
          <a:solidFill>
            <a:schemeClr val="bg1">
              <a:lumMod val="85000"/>
            </a:schemeClr>
          </a:solidFill>
        </p:spPr>
        <p:txBody>
          <a:bodyPr tIns="1728000" anchor="t"/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and Drop your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00300" y="2108290"/>
            <a:ext cx="6743700" cy="945971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4500" b="1" spc="-225" dirty="0"/>
            </a:lvl1pPr>
          </a:lstStyle>
          <a:p>
            <a:pPr lvl="0" algn="r"/>
            <a:r>
              <a:rPr lang="en-US" dirty="0"/>
              <a:t>Click to edit presentation title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00300" y="3045779"/>
            <a:ext cx="4935141" cy="435691"/>
          </a:xfrm>
          <a:solidFill>
            <a:schemeClr val="tx1">
              <a:alpha val="80000"/>
            </a:schemeClr>
          </a:solidFill>
        </p:spPr>
        <p:txBody>
          <a:bodyPr vert="horz" lIns="180000" tIns="180000" rIns="180000" bIns="180000" rtlCol="0">
            <a:noAutofit/>
          </a:bodyPr>
          <a:lstStyle>
            <a:lvl1pPr marL="0" indent="0" algn="r">
              <a:buNone/>
              <a:defRPr lang="en-ZA" dirty="0">
                <a:solidFill>
                  <a:schemeClr val="bg1"/>
                </a:solidFill>
              </a:defRPr>
            </a:lvl1pPr>
          </a:lstStyle>
          <a:p>
            <a:pPr marL="200025" lvl="0" indent="-200025" algn="ctr"/>
            <a:r>
              <a:rPr lang="en-US"/>
              <a:t>Click to edit Master subtitle style</a:t>
            </a:r>
            <a:endParaRPr lang="en-ZA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7335078" y="5102513"/>
            <a:ext cx="1484923" cy="4098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35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5102513"/>
            <a:ext cx="7335078" cy="409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35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8820000" y="5102513"/>
            <a:ext cx="324000" cy="409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35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7335441" y="2023959"/>
            <a:ext cx="1808559" cy="8611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350" dirty="0"/>
          </a:p>
        </p:txBody>
      </p:sp>
    </p:spTree>
    <p:extLst>
      <p:ext uri="{BB962C8B-B14F-4D97-AF65-F5344CB8AC3E}">
        <p14:creationId xmlns:p14="http://schemas.microsoft.com/office/powerpoint/2010/main" val="8679233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7335441" cy="4778513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and Drop </a:t>
            </a:r>
            <a:br>
              <a:rPr lang="en-ZA" dirty="0"/>
            </a:br>
            <a:r>
              <a:rPr lang="en-ZA" dirty="0"/>
              <a:t>your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76775" y="1653594"/>
            <a:ext cx="4467225" cy="1458000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4500" b="1" spc="-225" dirty="0"/>
            </a:lvl1pPr>
          </a:lstStyle>
          <a:p>
            <a:pPr lvl="0" algn="r"/>
            <a:r>
              <a:rPr lang="en-ZA" dirty="0"/>
              <a:t>Click to edit section divider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76775" y="3111645"/>
            <a:ext cx="4467225" cy="825424"/>
          </a:xfrm>
          <a:solidFill>
            <a:schemeClr val="tx1">
              <a:alpha val="80000"/>
            </a:schemeClr>
          </a:solidFill>
        </p:spPr>
        <p:txBody>
          <a:bodyPr lIns="180000" tIns="180000" rIns="252000" bIns="180000"/>
          <a:lstStyle>
            <a:lvl1pPr marL="0" indent="0" algn="r">
              <a:buNone/>
              <a:defRPr sz="1350">
                <a:solidFill>
                  <a:schemeClr val="bg1"/>
                </a:solidFill>
              </a:defRPr>
            </a:lvl1pPr>
            <a:lvl2pPr marL="200025" indent="0" algn="r">
              <a:buNone/>
              <a:defRPr sz="1350">
                <a:solidFill>
                  <a:schemeClr val="bg1"/>
                </a:solidFill>
              </a:defRPr>
            </a:lvl2pPr>
            <a:lvl3pPr marL="407194" indent="0" algn="r">
              <a:buNone/>
              <a:defRPr sz="1350">
                <a:solidFill>
                  <a:schemeClr val="bg1"/>
                </a:solidFill>
              </a:defRPr>
            </a:lvl3pPr>
            <a:lvl4pPr marL="607219" indent="0" algn="r">
              <a:buNone/>
              <a:defRPr sz="1350">
                <a:solidFill>
                  <a:schemeClr val="bg1"/>
                </a:solidFill>
              </a:defRPr>
            </a:lvl4pPr>
            <a:lvl5pPr marL="807244" indent="0" algn="r">
              <a:buNone/>
              <a:defRPr sz="1350">
                <a:solidFill>
                  <a:schemeClr val="bg1"/>
                </a:solidFill>
              </a:defRPr>
            </a:lvl5pPr>
          </a:lstStyle>
          <a:p>
            <a:pPr lvl="0"/>
            <a:r>
              <a:rPr lang="en-ZA" dirty="0"/>
              <a:t>Click to edit Master subtitle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7335441" y="3935837"/>
            <a:ext cx="1808559" cy="8611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35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7335078" y="5102513"/>
            <a:ext cx="1484923" cy="4098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35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5102513"/>
            <a:ext cx="7335078" cy="409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35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8820000" y="5102513"/>
            <a:ext cx="324000" cy="409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35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0000" y="4778513"/>
            <a:ext cx="324000" cy="324000"/>
          </a:xfrm>
          <a:prstGeom prst="rect">
            <a:avLst/>
          </a:prstGeom>
        </p:spPr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9242724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er Slide 2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808559" y="1"/>
            <a:ext cx="7335441" cy="4778513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and Drop </a:t>
            </a:r>
            <a:br>
              <a:rPr lang="en-ZA" dirty="0"/>
            </a:br>
            <a:r>
              <a:rPr lang="en-ZA" dirty="0"/>
              <a:t>your Photo Here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473AB13-DFF9-4538-9907-E261659E0E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275" y="1617170"/>
            <a:ext cx="4468500" cy="1468800"/>
          </a:xfrm>
          <a:solidFill>
            <a:schemeClr val="bg1"/>
          </a:solidFill>
        </p:spPr>
        <p:txBody>
          <a:bodyPr lIns="252000" tIns="180000" rIns="180000" bIns="180000"/>
          <a:lstStyle>
            <a:lvl1pPr>
              <a:defRPr sz="4500" b="1" spc="-225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ZA" dirty="0"/>
              <a:t>Click to edit section divider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3083070"/>
            <a:ext cx="4467225" cy="825424"/>
          </a:xfrm>
          <a:solidFill>
            <a:schemeClr val="tx1">
              <a:alpha val="80000"/>
            </a:schemeClr>
          </a:solidFill>
        </p:spPr>
        <p:txBody>
          <a:bodyPr lIns="252000" tIns="180000" rIns="180000" bIns="180000"/>
          <a:lstStyle>
            <a:lvl1pPr marL="0" indent="0" algn="l">
              <a:buNone/>
              <a:defRPr sz="1350">
                <a:solidFill>
                  <a:schemeClr val="bg1"/>
                </a:solidFill>
              </a:defRPr>
            </a:lvl1pPr>
            <a:lvl2pPr marL="200025" indent="0" algn="r">
              <a:buNone/>
              <a:defRPr sz="1350">
                <a:solidFill>
                  <a:schemeClr val="bg1"/>
                </a:solidFill>
              </a:defRPr>
            </a:lvl2pPr>
            <a:lvl3pPr marL="407194" indent="0" algn="r">
              <a:buNone/>
              <a:defRPr sz="1350">
                <a:solidFill>
                  <a:schemeClr val="bg1"/>
                </a:solidFill>
              </a:defRPr>
            </a:lvl3pPr>
            <a:lvl4pPr marL="607219" indent="0" algn="r">
              <a:buNone/>
              <a:defRPr sz="1350">
                <a:solidFill>
                  <a:schemeClr val="bg1"/>
                </a:solidFill>
              </a:defRPr>
            </a:lvl4pPr>
            <a:lvl5pPr marL="807244" indent="0" algn="r">
              <a:buNone/>
              <a:defRPr sz="1350">
                <a:solidFill>
                  <a:schemeClr val="bg1"/>
                </a:solidFill>
              </a:defRPr>
            </a:lvl5pPr>
          </a:lstStyle>
          <a:p>
            <a:pPr lvl="0"/>
            <a:r>
              <a:rPr lang="en-ZA" dirty="0"/>
              <a:t>Click to edit Master subtitle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0" y="3907262"/>
            <a:ext cx="1808559" cy="861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ZA" sz="135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7335078" y="5102513"/>
            <a:ext cx="1484923" cy="4098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35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5102513"/>
            <a:ext cx="7335078" cy="409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35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8820000" y="5102513"/>
            <a:ext cx="324000" cy="409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35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0000" y="4778513"/>
            <a:ext cx="324000" cy="324000"/>
          </a:xfrm>
          <a:prstGeom prst="rect">
            <a:avLst/>
          </a:prstGeom>
        </p:spPr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1685372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572000" y="0"/>
            <a:ext cx="4572000" cy="4778513"/>
          </a:xfrm>
          <a:solidFill>
            <a:schemeClr val="bg1">
              <a:lumMod val="95000"/>
            </a:schemeClr>
          </a:solidFill>
        </p:spPr>
        <p:txBody>
          <a:bodyPr tIns="1584000" anchor="t"/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3850" y="2852174"/>
            <a:ext cx="3486150" cy="738750"/>
          </a:xfrm>
          <a:solidFill>
            <a:schemeClr val="bg1"/>
          </a:solidFill>
        </p:spPr>
        <p:txBody>
          <a:bodyPr lIns="180000" tIns="180000" rIns="180000" bIns="180000"/>
          <a:lstStyle>
            <a:lvl1pPr algn="r">
              <a:defRPr sz="4500" b="1" spc="-225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Edit page title</a:t>
            </a:r>
            <a:endParaRPr lang="en-ZA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333850" y="3590925"/>
            <a:ext cx="3486150" cy="872100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4000" y="2001514"/>
            <a:ext cx="4104000" cy="2249570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8820000" y="4778513"/>
            <a:ext cx="324000" cy="324000"/>
          </a:xfrm>
          <a:prstGeom prst="rect">
            <a:avLst/>
          </a:prstGeom>
        </p:spPr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08F53F-6AA2-4060-904A-BC90211DC043}"/>
              </a:ext>
            </a:extLst>
          </p:cNvPr>
          <p:cNvSpPr/>
          <p:nvPr userDrawn="1"/>
        </p:nvSpPr>
        <p:spPr>
          <a:xfrm>
            <a:off x="7011441" y="2775581"/>
            <a:ext cx="1808559" cy="861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ZA" sz="1350" dirty="0"/>
          </a:p>
        </p:txBody>
      </p:sp>
    </p:spTree>
    <p:extLst>
      <p:ext uri="{BB962C8B-B14F-4D97-AF65-F5344CB8AC3E}">
        <p14:creationId xmlns:p14="http://schemas.microsoft.com/office/powerpoint/2010/main" val="28866683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4572000" cy="4778513"/>
          </a:xfrm>
          <a:solidFill>
            <a:schemeClr val="bg1">
              <a:lumMod val="95000"/>
            </a:schemeClr>
          </a:solidFill>
        </p:spPr>
        <p:txBody>
          <a:bodyPr tIns="1584000" anchor="t"/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8575" y="1402347"/>
            <a:ext cx="4981425" cy="843259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/>
          <a:lstStyle>
            <a:lvl1pPr algn="l">
              <a:defRPr sz="4500" b="1" spc="-225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page title</a:t>
            </a:r>
            <a:endParaRPr lang="en-ZA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838750" y="2245606"/>
            <a:ext cx="4981220" cy="442616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6000" y="2822737"/>
            <a:ext cx="4104000" cy="1821263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8820000" y="4778513"/>
            <a:ext cx="324000" cy="324000"/>
          </a:xfrm>
          <a:prstGeom prst="rect">
            <a:avLst/>
          </a:prstGeom>
        </p:spPr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5285E0-8F27-49C4-AADF-92A3B72D41FD}"/>
              </a:ext>
            </a:extLst>
          </p:cNvPr>
          <p:cNvSpPr/>
          <p:nvPr userDrawn="1"/>
        </p:nvSpPr>
        <p:spPr>
          <a:xfrm>
            <a:off x="7331869" y="1321552"/>
            <a:ext cx="1488131" cy="861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ZA" sz="1350" dirty="0"/>
          </a:p>
        </p:txBody>
      </p:sp>
    </p:spTree>
    <p:extLst>
      <p:ext uri="{BB962C8B-B14F-4D97-AF65-F5344CB8AC3E}">
        <p14:creationId xmlns:p14="http://schemas.microsoft.com/office/powerpoint/2010/main" val="2121718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26923-2D2D-4EDB-8A56-2AD43A09404A}" type="datetimeFigureOut">
              <a:rPr lang="en-US" smtClean="0"/>
              <a:t>5/2/2019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D2DC2-C3E4-414F-A9DD-0928E59B9F3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324000"/>
            <a:ext cx="8505000" cy="324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 dirty="0"/>
              <a:t>Click to edit page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756000"/>
            <a:ext cx="8504635" cy="270000"/>
          </a:xfrm>
        </p:spPr>
        <p:txBody>
          <a:bodyPr/>
          <a:lstStyle>
            <a:lvl1pPr marL="0" indent="0">
              <a:buNone/>
              <a:defRPr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3" name="Comparison Left Placeholder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000" y="1730767"/>
            <a:ext cx="4104000" cy="2700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000" y="2111278"/>
            <a:ext cx="4104000" cy="2532722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12" name="Comparison Left Placeholder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25000" y="1731161"/>
            <a:ext cx="4104000" cy="269081"/>
          </a:xfrm>
        </p:spPr>
        <p:txBody>
          <a:bodyPr/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24916" y="2109161"/>
            <a:ext cx="4104085" cy="253427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733E7E-50D2-4F6C-9DF2-CF4C98C4B8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8820000" y="4778513"/>
            <a:ext cx="324000" cy="324000"/>
          </a:xfrm>
          <a:prstGeom prst="rect">
            <a:avLst/>
          </a:prstGeom>
        </p:spPr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Rectangle 9" descr="Accent block left">
            <a:extLst>
              <a:ext uri="{FF2B5EF4-FFF2-40B4-BE49-F238E27FC236}">
                <a16:creationId xmlns:a16="http://schemas.microsoft.com/office/drawing/2014/main" id="{BBC0CAF5-0DE6-4BEA-824E-124A54A76A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23851" y="1575238"/>
            <a:ext cx="1488131" cy="861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ZA" sz="1350" dirty="0"/>
          </a:p>
        </p:txBody>
      </p:sp>
      <p:sp>
        <p:nvSpPr>
          <p:cNvPr id="11" name="Rectangle 10" descr="Accent bar right&#10;">
            <a:extLst>
              <a:ext uri="{FF2B5EF4-FFF2-40B4-BE49-F238E27FC236}">
                <a16:creationId xmlns:a16="http://schemas.microsoft.com/office/drawing/2014/main" id="{ED008080-B2F5-441A-8B15-30AE86BBF94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24916" y="1575238"/>
            <a:ext cx="1488131" cy="8611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ZA" sz="1350" dirty="0"/>
          </a:p>
        </p:txBody>
      </p:sp>
    </p:spTree>
    <p:extLst>
      <p:ext uri="{BB962C8B-B14F-4D97-AF65-F5344CB8AC3E}">
        <p14:creationId xmlns:p14="http://schemas.microsoft.com/office/powerpoint/2010/main" val="11897520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"/>
            <a:ext cx="9144000" cy="4778513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&amp; Drop your photo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2000" y="4019551"/>
            <a:ext cx="4248000" cy="424424"/>
          </a:xfrm>
          <a:solidFill>
            <a:schemeClr val="tx1"/>
          </a:solidFill>
        </p:spPr>
        <p:txBody>
          <a:bodyPr lIns="180000" tIns="180000" rIns="180000" bIns="180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Enter your caption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3D119C-DBF5-4B4F-BE38-7BD7B5C8A5D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8820000" y="4778513"/>
            <a:ext cx="324000" cy="324000"/>
          </a:xfrm>
          <a:prstGeom prst="rect">
            <a:avLst/>
          </a:prstGeom>
        </p:spPr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F8E7C83-06D7-4C5B-85B7-0E5713B4F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637744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7335077" cy="5103019"/>
          </a:xfrm>
          <a:solidFill>
            <a:schemeClr val="bg1">
              <a:lumMod val="85000"/>
            </a:schemeClr>
          </a:solidFill>
        </p:spPr>
        <p:txBody>
          <a:bodyPr tIns="0" anchor="ctr"/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and Drop your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098766"/>
            <a:ext cx="2800350" cy="760263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4500" b="1" spc="-225" dirty="0"/>
            </a:lvl1pPr>
          </a:lstStyle>
          <a:p>
            <a:pPr lvl="0" algn="r"/>
            <a:r>
              <a:rPr lang="en-US" dirty="0"/>
              <a:t>Thank You</a:t>
            </a:r>
            <a:endParaRPr lang="en-ZA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52FA7FC9-E40E-4144-84E4-34E3722E9A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43650" y="2968279"/>
            <a:ext cx="2182757" cy="2376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/>
            <a:r>
              <a:rPr lang="en-US" dirty="0"/>
              <a:t>Full Name</a:t>
            </a:r>
            <a:endParaRPr lang="en-ZA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97289182-4FE6-4A18-9775-4588D5801C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43650" y="3230042"/>
            <a:ext cx="2182757" cy="2376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/>
            <a:r>
              <a:rPr lang="en-US" dirty="0"/>
              <a:t>Phone Number</a:t>
            </a:r>
            <a:endParaRPr lang="en-ZA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BD4E94C7-6CAF-4FEE-9E02-D3D3A2AC5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43650" y="3491804"/>
            <a:ext cx="2182757" cy="2376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/>
            <a:r>
              <a:rPr lang="en-US" dirty="0"/>
              <a:t>Email or Social Media Handle</a:t>
            </a:r>
            <a:endParaRPr lang="en-ZA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0DE421A3-3C59-48FC-BC3B-007ADFBEB4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43650" y="3753567"/>
            <a:ext cx="2182757" cy="2376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/>
            <a:r>
              <a:rPr lang="en-US" dirty="0"/>
              <a:t>Company Website</a:t>
            </a:r>
            <a:endParaRPr lang="en-ZA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8820000" y="5102513"/>
            <a:ext cx="324000" cy="409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35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5102513"/>
            <a:ext cx="7335078" cy="409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35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7335078" y="5102513"/>
            <a:ext cx="1484923" cy="4098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35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6343650" y="2014434"/>
            <a:ext cx="2800350" cy="8611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35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2FB6A7-1E80-487C-93E6-DCAA8751EF2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8820000" y="4778513"/>
            <a:ext cx="324000" cy="324000"/>
          </a:xfrm>
          <a:prstGeom prst="rect">
            <a:avLst/>
          </a:prstGeom>
        </p:spPr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9605897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 dirty="0"/>
              <a:t>Click to edit page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756000"/>
            <a:ext cx="8504635" cy="270000"/>
          </a:xfrm>
        </p:spPr>
        <p:txBody>
          <a:bodyPr/>
          <a:lstStyle>
            <a:lvl1pPr marL="0" indent="0">
              <a:buNone/>
              <a:defRPr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DE0AAD-6FBD-416B-A91A-21F2B73791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8820000" y="4778513"/>
            <a:ext cx="324000" cy="324000"/>
          </a:xfrm>
          <a:prstGeom prst="rect">
            <a:avLst/>
          </a:prstGeom>
        </p:spPr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6705162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324000"/>
            <a:ext cx="8505000" cy="324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 dirty="0"/>
              <a:t>Click to edit page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DEBF36F-ADC5-48FF-BFAF-3BED06924FD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756000"/>
            <a:ext cx="8504635" cy="270000"/>
          </a:xfrm>
        </p:spPr>
        <p:txBody>
          <a:bodyPr/>
          <a:lstStyle>
            <a:lvl1pPr marL="0" indent="0">
              <a:buNone/>
              <a:defRPr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4000" y="1134000"/>
            <a:ext cx="4104000" cy="351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24916" y="1133438"/>
            <a:ext cx="4104085" cy="3510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8820000" y="4778513"/>
            <a:ext cx="324000" cy="324000"/>
          </a:xfrm>
          <a:prstGeom prst="rect">
            <a:avLst/>
          </a:prstGeom>
        </p:spPr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6847646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324000"/>
            <a:ext cx="8505000" cy="324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 dirty="0"/>
              <a:t>Click to edit page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756000"/>
            <a:ext cx="8504635" cy="270000"/>
          </a:xfrm>
        </p:spPr>
        <p:txBody>
          <a:bodyPr/>
          <a:lstStyle>
            <a:lvl1pPr marL="0" indent="0">
              <a:buNone/>
              <a:defRPr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000" y="1134000"/>
            <a:ext cx="2700000" cy="350943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26162" y="1133607"/>
            <a:ext cx="2700338" cy="350943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28662" y="1133606"/>
            <a:ext cx="2700338" cy="35094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8820000" y="4778513"/>
            <a:ext cx="324000" cy="324000"/>
          </a:xfrm>
          <a:prstGeom prst="rect">
            <a:avLst/>
          </a:prstGeom>
        </p:spPr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9429494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324000"/>
            <a:ext cx="8505000" cy="324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 dirty="0"/>
              <a:t>Click to edit page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756000"/>
            <a:ext cx="8504635" cy="270000"/>
          </a:xfrm>
        </p:spPr>
        <p:txBody>
          <a:bodyPr/>
          <a:lstStyle>
            <a:lvl1pPr marL="0" indent="0">
              <a:buNone/>
              <a:defRPr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000" y="1134000"/>
            <a:ext cx="1620000" cy="350943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44809" y="1134000"/>
            <a:ext cx="1620441" cy="35094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66059" y="1134000"/>
            <a:ext cx="1620441" cy="35094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87309" y="1130651"/>
            <a:ext cx="1620441" cy="35094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08559" y="1130652"/>
            <a:ext cx="1620441" cy="35127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ABD5E-B8F1-4246-B167-09138760AD7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8820000" y="4778513"/>
            <a:ext cx="324000" cy="324000"/>
          </a:xfrm>
          <a:prstGeom prst="rect">
            <a:avLst/>
          </a:prstGeom>
        </p:spPr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8517639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00300" y="2108290"/>
            <a:ext cx="6743700" cy="945971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4500" b="1" spc="-225" dirty="0"/>
            </a:lvl1pPr>
          </a:lstStyle>
          <a:p>
            <a:pPr lvl="0" algn="r"/>
            <a:r>
              <a:rPr lang="en-US" dirty="0"/>
              <a:t>Click to edit presentation title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00300" y="3045779"/>
            <a:ext cx="4935141" cy="435691"/>
          </a:xfrm>
          <a:solidFill>
            <a:schemeClr val="tx1">
              <a:alpha val="80000"/>
            </a:schemeClr>
          </a:solidFill>
        </p:spPr>
        <p:txBody>
          <a:bodyPr vert="horz" lIns="180000" tIns="180000" rIns="180000" bIns="180000" rtlCol="0">
            <a:noAutofit/>
          </a:bodyPr>
          <a:lstStyle>
            <a:lvl1pPr marL="0" indent="0" algn="r">
              <a:buNone/>
              <a:defRPr lang="en-ZA" dirty="0">
                <a:solidFill>
                  <a:schemeClr val="bg1"/>
                </a:solidFill>
              </a:defRPr>
            </a:lvl1pPr>
          </a:lstStyle>
          <a:p>
            <a:pPr marL="200025" lvl="0" indent="-200025" algn="ctr"/>
            <a:r>
              <a:rPr lang="en-US"/>
              <a:t>Click to edit Master subtitle style</a:t>
            </a:r>
            <a:endParaRPr lang="en-ZA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7335078" y="5102513"/>
            <a:ext cx="1484923" cy="4098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35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5102513"/>
            <a:ext cx="7335078" cy="409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35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8820000" y="5102513"/>
            <a:ext cx="324000" cy="409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35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7335441" y="2023959"/>
            <a:ext cx="1808559" cy="8611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350" dirty="0"/>
          </a:p>
        </p:txBody>
      </p:sp>
    </p:spTree>
    <p:extLst>
      <p:ext uri="{BB962C8B-B14F-4D97-AF65-F5344CB8AC3E}">
        <p14:creationId xmlns:p14="http://schemas.microsoft.com/office/powerpoint/2010/main" val="29642910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473AB13-DFF9-4538-9907-E261659E0E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275" y="1617170"/>
            <a:ext cx="4468500" cy="1468800"/>
          </a:xfrm>
          <a:solidFill>
            <a:schemeClr val="bg1"/>
          </a:solidFill>
        </p:spPr>
        <p:txBody>
          <a:bodyPr lIns="252000" tIns="180000" rIns="180000" bIns="180000"/>
          <a:lstStyle>
            <a:lvl1pPr>
              <a:defRPr sz="4500" b="1" spc="-225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ZA" dirty="0"/>
              <a:t>Click to edit section divider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0" y="3907262"/>
            <a:ext cx="1808559" cy="861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ZA" sz="135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7335078" y="5102513"/>
            <a:ext cx="1484923" cy="4098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35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5102513"/>
            <a:ext cx="7335078" cy="409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35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8820000" y="5102513"/>
            <a:ext cx="324000" cy="409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35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0000" y="4778513"/>
            <a:ext cx="324000" cy="324000"/>
          </a:xfrm>
          <a:prstGeom prst="rect">
            <a:avLst/>
          </a:prstGeom>
        </p:spPr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4B95064-E6BF-43CD-ACBD-6363E8D9BF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3085970"/>
            <a:ext cx="4467225" cy="821292"/>
          </a:xfrm>
          <a:solidFill>
            <a:schemeClr val="tx1">
              <a:alpha val="80000"/>
            </a:schemeClr>
          </a:solidFill>
        </p:spPr>
        <p:txBody>
          <a:bodyPr vert="horz" lIns="252000" tIns="180000" rIns="180000" bIns="180000" rtlCol="0">
            <a:noAutofit/>
          </a:bodyPr>
          <a:lstStyle>
            <a:lvl1pPr marL="0" indent="0" algn="l">
              <a:buNone/>
              <a:defRPr lang="en-US">
                <a:solidFill>
                  <a:schemeClr val="bg1"/>
                </a:solidFill>
              </a:defRPr>
            </a:lvl1pPr>
          </a:lstStyle>
          <a:p>
            <a:pPr marL="200025" lvl="0" indent="-200025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36947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 dirty="0"/>
              <a:t>Click to edit page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000" y="756000"/>
            <a:ext cx="8496000" cy="388743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DE0AAD-6FBD-416B-A91A-21F2B73791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8820000" y="4778513"/>
            <a:ext cx="324000" cy="324000"/>
          </a:xfrm>
          <a:prstGeom prst="rect">
            <a:avLst/>
          </a:prstGeom>
        </p:spPr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199522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26923-2D2D-4EDB-8A56-2AD43A09404A}" type="datetimeFigureOut">
              <a:rPr lang="en-US" smtClean="0"/>
              <a:t>5/2/2019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D2DC2-C3E4-414F-A9DD-0928E59B9F3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324000"/>
            <a:ext cx="8505000" cy="324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 dirty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8820000" y="4778513"/>
            <a:ext cx="324000" cy="324000"/>
          </a:xfrm>
          <a:prstGeom prst="rect">
            <a:avLst/>
          </a:prstGeom>
        </p:spPr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EE1E0B79-3CC8-4DCF-8AEC-AC43BC9A30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33914" y="755438"/>
            <a:ext cx="4095086" cy="38772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5546508-E26C-46CD-8939-D20E71BF4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4000" y="755438"/>
            <a:ext cx="4086086" cy="38772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78090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324000"/>
            <a:ext cx="8505000" cy="324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 dirty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8820000" y="4778513"/>
            <a:ext cx="324000" cy="324000"/>
          </a:xfrm>
          <a:prstGeom prst="rect">
            <a:avLst/>
          </a:prstGeom>
        </p:spPr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1" name="Rectangle 10" descr="Accent block left">
            <a:extLst>
              <a:ext uri="{FF2B5EF4-FFF2-40B4-BE49-F238E27FC236}">
                <a16:creationId xmlns:a16="http://schemas.microsoft.com/office/drawing/2014/main" id="{48A1A904-FE62-4BE3-BAE9-0EEAE7B1E38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23851" y="762173"/>
            <a:ext cx="1488131" cy="861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ZA" sz="1350" dirty="0"/>
          </a:p>
        </p:txBody>
      </p:sp>
      <p:sp>
        <p:nvSpPr>
          <p:cNvPr id="12" name="Rectangle 11" descr="Accent bar right&#10;">
            <a:extLst>
              <a:ext uri="{FF2B5EF4-FFF2-40B4-BE49-F238E27FC236}">
                <a16:creationId xmlns:a16="http://schemas.microsoft.com/office/drawing/2014/main" id="{3E8A46E0-47C2-4441-B7DD-F621A80F1FC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24916" y="762173"/>
            <a:ext cx="1488131" cy="8611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ZA" sz="1350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902C307-6561-4E11-9899-1F34830AE8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3851" y="918097"/>
            <a:ext cx="4086086" cy="269081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CD73439B-6B1B-47C5-B2B0-409015FB33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34064" y="918097"/>
            <a:ext cx="4085936" cy="269081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12AC6878-44C6-4445-A225-70C0DC482E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24914" y="1466798"/>
            <a:ext cx="4085936" cy="317544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6D675DA8-374F-4915-973A-53612A41FF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3850" y="1457273"/>
            <a:ext cx="4085936" cy="318497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9296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324000"/>
            <a:ext cx="2949028" cy="1058457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 dirty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8820000" y="4778513"/>
            <a:ext cx="324000" cy="324000"/>
          </a:xfrm>
          <a:prstGeom prst="rect">
            <a:avLst/>
          </a:prstGeom>
        </p:spPr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1" name="Rectangle 10" descr="Accent block left">
            <a:extLst>
              <a:ext uri="{FF2B5EF4-FFF2-40B4-BE49-F238E27FC236}">
                <a16:creationId xmlns:a16="http://schemas.microsoft.com/office/drawing/2014/main" id="{48A1A904-FE62-4BE3-BAE9-0EEAE7B1E38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23851" y="1419695"/>
            <a:ext cx="1488131" cy="861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ZA" sz="135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5B68CA9-AC4C-4D15-9BA1-A9F1AC560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1612" y="324001"/>
            <a:ext cx="5228388" cy="4071788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29B24D8A-D8A5-4F57-A260-A4CF75FCB3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4000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554442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324000"/>
            <a:ext cx="2949028" cy="1058457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 dirty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8820000" y="4778513"/>
            <a:ext cx="324000" cy="324000"/>
          </a:xfrm>
          <a:prstGeom prst="rect">
            <a:avLst/>
          </a:prstGeom>
        </p:spPr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1" name="Rectangle 10" descr="Accent block left">
            <a:extLst>
              <a:ext uri="{FF2B5EF4-FFF2-40B4-BE49-F238E27FC236}">
                <a16:creationId xmlns:a16="http://schemas.microsoft.com/office/drawing/2014/main" id="{48A1A904-FE62-4BE3-BAE9-0EEAE7B1E38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23851" y="1419695"/>
            <a:ext cx="1488131" cy="8611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ZA" sz="1350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E50A411-2E68-4F4D-B4BC-62E87C6336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4000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FBF39A8-0BD5-48FD-9993-F595D4F727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591612" y="324001"/>
            <a:ext cx="5228388" cy="4071788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0612851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 dirty="0"/>
              <a:t>Click to edit page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756000"/>
            <a:ext cx="8504635" cy="270000"/>
          </a:xfrm>
        </p:spPr>
        <p:txBody>
          <a:bodyPr/>
          <a:lstStyle>
            <a:lvl1pPr marL="0" indent="0">
              <a:buNone/>
              <a:defRPr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3CF994-8B2C-443F-B695-7378DD360DA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8820000" y="4778513"/>
            <a:ext cx="324000" cy="324000"/>
          </a:xfrm>
          <a:prstGeom prst="rect">
            <a:avLst/>
          </a:prstGeom>
        </p:spPr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69215292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820000" y="4778513"/>
            <a:ext cx="324000" cy="324000"/>
          </a:xfrm>
          <a:prstGeom prst="rect">
            <a:avLst/>
          </a:prstGeom>
        </p:spPr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0694D9D-C633-4D52-965E-E5BBD9883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943752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820000" y="4778513"/>
            <a:ext cx="324000" cy="324000"/>
          </a:xfrm>
          <a:prstGeom prst="rect">
            <a:avLst/>
          </a:prstGeom>
        </p:spPr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7485166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6977C32-6781-4E43-B083-CC319C1A2BE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9144000" cy="5089922"/>
          </a:xfrm>
          <a:solidFill>
            <a:schemeClr val="tx1">
              <a:lumMod val="75000"/>
              <a:lumOff val="25000"/>
            </a:schemeClr>
          </a:solidFill>
        </p:spPr>
        <p:txBody>
          <a:bodyPr rIns="1044000" anchor="ctr"/>
          <a:lstStyle>
            <a:lvl1pPr marL="0" indent="0" algn="r">
              <a:buNone/>
              <a:defRPr sz="825" i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and Drop your Photo Here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C433A2F-8949-4AAC-AE96-175254493AF4}"/>
              </a:ext>
            </a:extLst>
          </p:cNvPr>
          <p:cNvSpPr/>
          <p:nvPr userDrawn="1"/>
        </p:nvSpPr>
        <p:spPr>
          <a:xfrm>
            <a:off x="0" y="1"/>
            <a:ext cx="4752000" cy="5089922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35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45B1DD-2DBA-49BF-BF09-5B70713A4C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000" y="1782750"/>
            <a:ext cx="4104000" cy="1790700"/>
          </a:xfrm>
        </p:spPr>
        <p:txBody>
          <a:bodyPr anchor="b"/>
          <a:lstStyle>
            <a:lvl1pPr algn="l">
              <a:defRPr sz="3150" spc="-225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A60831-AA5D-4359-AACC-37D7271F2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4000" y="3721894"/>
            <a:ext cx="4104000" cy="914400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Z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8EA9D3-63E1-4170-B9FF-2F1AF08CCA45}"/>
              </a:ext>
            </a:extLst>
          </p:cNvPr>
          <p:cNvSpPr/>
          <p:nvPr userDrawn="1"/>
        </p:nvSpPr>
        <p:spPr>
          <a:xfrm>
            <a:off x="0" y="5089923"/>
            <a:ext cx="8828999" cy="53578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35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AE9C85-4EEF-40CA-AA18-4DC9F703F4FD}"/>
              </a:ext>
            </a:extLst>
          </p:cNvPr>
          <p:cNvSpPr/>
          <p:nvPr userDrawn="1"/>
        </p:nvSpPr>
        <p:spPr>
          <a:xfrm>
            <a:off x="8828999" y="5089923"/>
            <a:ext cx="315000" cy="5357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350" dirty="0"/>
          </a:p>
        </p:txBody>
      </p:sp>
    </p:spTree>
    <p:extLst>
      <p:ext uri="{BB962C8B-B14F-4D97-AF65-F5344CB8AC3E}">
        <p14:creationId xmlns:p14="http://schemas.microsoft.com/office/powerpoint/2010/main" val="209775956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 2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8BA39708-26C4-4C58-AAF1-7DDBAAFACC9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9144000" cy="5089922"/>
          </a:xfrm>
          <a:solidFill>
            <a:schemeClr val="tx1">
              <a:lumMod val="75000"/>
              <a:lumOff val="25000"/>
            </a:schemeClr>
          </a:solidFill>
        </p:spPr>
        <p:txBody>
          <a:bodyPr lIns="1044000" rIns="0" anchor="ctr"/>
          <a:lstStyle>
            <a:lvl1pPr marL="0" indent="0" algn="l">
              <a:buNone/>
              <a:defRPr sz="825" i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and Drop your Photo Here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9FEC1A-545F-4D58-B291-028B7D695567}"/>
              </a:ext>
            </a:extLst>
          </p:cNvPr>
          <p:cNvSpPr/>
          <p:nvPr userDrawn="1"/>
        </p:nvSpPr>
        <p:spPr>
          <a:xfrm>
            <a:off x="4752001" y="1"/>
            <a:ext cx="2984681" cy="5089922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35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45B1DD-2DBA-49BF-BF09-5B70713A4C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04922" y="1782750"/>
            <a:ext cx="2678837" cy="1790700"/>
          </a:xfrm>
        </p:spPr>
        <p:txBody>
          <a:bodyPr anchor="b"/>
          <a:lstStyle>
            <a:lvl1pPr algn="l">
              <a:defRPr sz="2700" spc="-225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A60831-AA5D-4359-AACC-37D7271F2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04922" y="3721894"/>
            <a:ext cx="2678837" cy="914400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Z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7B6BB1-24C3-48A6-913C-94F7EA8127A1}"/>
              </a:ext>
            </a:extLst>
          </p:cNvPr>
          <p:cNvSpPr/>
          <p:nvPr userDrawn="1"/>
        </p:nvSpPr>
        <p:spPr>
          <a:xfrm>
            <a:off x="0" y="5089923"/>
            <a:ext cx="8828999" cy="53578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35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C9CBFF-5639-480A-82C7-50DAD54E2E48}"/>
              </a:ext>
            </a:extLst>
          </p:cNvPr>
          <p:cNvSpPr/>
          <p:nvPr userDrawn="1"/>
        </p:nvSpPr>
        <p:spPr>
          <a:xfrm>
            <a:off x="8828999" y="5089923"/>
            <a:ext cx="315000" cy="5357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350" dirty="0"/>
          </a:p>
        </p:txBody>
      </p:sp>
    </p:spTree>
    <p:extLst>
      <p:ext uri="{BB962C8B-B14F-4D97-AF65-F5344CB8AC3E}">
        <p14:creationId xmlns:p14="http://schemas.microsoft.com/office/powerpoint/2010/main" val="222119435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6FAD7B97-1B74-414B-B585-45E33908CBE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9144000" cy="4774022"/>
          </a:xfrm>
          <a:solidFill>
            <a:schemeClr val="tx1">
              <a:lumMod val="75000"/>
              <a:lumOff val="25000"/>
            </a:schemeClr>
          </a:solidFill>
        </p:spPr>
        <p:txBody>
          <a:bodyPr vert="vert270" lIns="144000" tIns="0" rIns="0" anchor="t"/>
          <a:lstStyle>
            <a:lvl1pPr marL="0" indent="0" algn="ctr">
              <a:buNone/>
              <a:defRPr sz="825" i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and Drop your Photo Here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C433A2F-8949-4AAC-AE96-175254493AF4}"/>
              </a:ext>
            </a:extLst>
          </p:cNvPr>
          <p:cNvSpPr/>
          <p:nvPr userDrawn="1"/>
        </p:nvSpPr>
        <p:spPr>
          <a:xfrm>
            <a:off x="324000" y="1"/>
            <a:ext cx="8820000" cy="4774022"/>
          </a:xfrm>
          <a:prstGeom prst="rect">
            <a:avLst/>
          </a:prstGeom>
          <a:gradFill>
            <a:gsLst>
              <a:gs pos="36000">
                <a:schemeClr val="tx1">
                  <a:alpha val="60000"/>
                </a:schemeClr>
              </a:gs>
              <a:gs pos="100000">
                <a:schemeClr val="tx1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35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45B1DD-2DBA-49BF-BF09-5B70713A4C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0546" y="1782750"/>
            <a:ext cx="4724762" cy="1790700"/>
          </a:xfrm>
        </p:spPr>
        <p:txBody>
          <a:bodyPr anchor="b"/>
          <a:lstStyle>
            <a:lvl1pPr algn="l">
              <a:defRPr sz="3150" spc="-225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A60831-AA5D-4359-AACC-37D7271F2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0546" y="3721894"/>
            <a:ext cx="4724762" cy="914400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ZA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384471-818E-4B2E-BA19-852421944514}"/>
              </a:ext>
            </a:extLst>
          </p:cNvPr>
          <p:cNvSpPr/>
          <p:nvPr userDrawn="1"/>
        </p:nvSpPr>
        <p:spPr>
          <a:xfrm>
            <a:off x="0" y="5089923"/>
            <a:ext cx="8828999" cy="53578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35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BA5E93-E4C5-4917-B92A-53FC468CFEBD}"/>
              </a:ext>
            </a:extLst>
          </p:cNvPr>
          <p:cNvSpPr/>
          <p:nvPr userDrawn="1"/>
        </p:nvSpPr>
        <p:spPr>
          <a:xfrm>
            <a:off x="8828999" y="5089923"/>
            <a:ext cx="315000" cy="5357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35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109B30-9CC9-4BE8-AB10-1BA398CAB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9000" y="4774022"/>
            <a:ext cx="315000" cy="315900"/>
          </a:xfrm>
          <a:prstGeom prst="rect">
            <a:avLst/>
          </a:prstGeom>
        </p:spPr>
        <p:txBody>
          <a:bodyPr/>
          <a:lstStyle/>
          <a:p>
            <a:fld id="{4B73C415-D670-4716-A5EC-CC4D52CA2BAC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F77174B-114F-48DF-AFBF-1AA3416ACD4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171607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26923-2D2D-4EDB-8A56-2AD43A09404A}" type="datetimeFigureOut">
              <a:rPr lang="en-US" smtClean="0"/>
              <a:t>5/2/2019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D2DC2-C3E4-414F-A9DD-0928E59B9F3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, an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428A921-D1FB-449F-8402-7C032AAABB1C}"/>
              </a:ext>
            </a:extLst>
          </p:cNvPr>
          <p:cNvSpPr/>
          <p:nvPr userDrawn="1"/>
        </p:nvSpPr>
        <p:spPr>
          <a:xfrm>
            <a:off x="4014787" y="2786062"/>
            <a:ext cx="4805213" cy="2357437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3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6229A-0702-4CD6-B5F1-0DC746CC4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999" y="2786060"/>
            <a:ext cx="3312169" cy="1773443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829000" y="4774022"/>
            <a:ext cx="315000" cy="315900"/>
          </a:xfrm>
          <a:prstGeom prst="rect">
            <a:avLst/>
          </a:prstGeom>
        </p:spPr>
        <p:txBody>
          <a:bodyPr/>
          <a:lstStyle/>
          <a:p>
            <a:fld id="{4B73C415-D670-4716-A5EC-CC4D52CA2BAC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3578" y="2986088"/>
            <a:ext cx="4312112" cy="1007270"/>
          </a:xfrm>
        </p:spPr>
        <p:txBody>
          <a:bodyPr anchor="b"/>
          <a:lstStyle>
            <a:lvl1pPr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28B6E3D-9C01-45EA-9E2B-711EC1B84F8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14787" y="1"/>
            <a:ext cx="4805213" cy="2786060"/>
          </a:xfr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Font typeface="Arial" panose="020B0604020202020204" pitchFamily="34" charset="0"/>
              <a:buNone/>
              <a:defRPr lang="en-ZA" sz="825" i="1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lvl="0" algn="ctr"/>
            <a:r>
              <a:rPr lang="en-ZA" dirty="0"/>
              <a:t>Insert or Drag &amp; Drop your photo here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1EC63334-B325-4256-8AA0-6F5A11030DE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24000" y="4774023"/>
            <a:ext cx="3312169" cy="309323"/>
          </a:xfrm>
        </p:spPr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CC8965A7-6363-464F-998B-64E00F4F49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43831" y="4243388"/>
            <a:ext cx="4312001" cy="839957"/>
          </a:xfrm>
        </p:spPr>
        <p:txBody>
          <a:bodyPr/>
          <a:lstStyle>
            <a:lvl1pPr marL="0" indent="0">
              <a:buNone/>
              <a:defRPr sz="1350">
                <a:solidFill>
                  <a:schemeClr val="bg1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Subtitle, tagline or blurb can go here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7840540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324000"/>
            <a:ext cx="8505000" cy="32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829000" y="4774022"/>
            <a:ext cx="315000" cy="315900"/>
          </a:xfrm>
          <a:prstGeom prst="rect">
            <a:avLst/>
          </a:prstGeom>
        </p:spPr>
        <p:txBody>
          <a:bodyPr/>
          <a:lstStyle/>
          <a:p>
            <a:fld id="{4B73C415-D670-4716-A5EC-CC4D52CA2BAC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09F9E9-0483-4A79-B997-B23DAC1644C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756000"/>
            <a:ext cx="8504635" cy="270000"/>
          </a:xfrm>
        </p:spPr>
        <p:txBody>
          <a:bodyPr/>
          <a:lstStyle>
            <a:lvl1pPr marL="0" indent="0">
              <a:buNone/>
              <a:defRPr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305CEEFA-58BB-4AFA-AD31-BEE38B013E0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3850" y="2978574"/>
            <a:ext cx="1485000" cy="27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1</a:t>
            </a:r>
            <a:endParaRPr lang="en-ZA" dirty="0"/>
          </a:p>
        </p:txBody>
      </p:sp>
      <p:sp>
        <p:nvSpPr>
          <p:cNvPr id="50" name="Text Placeholder 10">
            <a:extLst>
              <a:ext uri="{FF2B5EF4-FFF2-40B4-BE49-F238E27FC236}">
                <a16:creationId xmlns:a16="http://schemas.microsoft.com/office/drawing/2014/main" id="{BEEE40C3-341F-4063-8D33-B1328863FB3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3850" y="3454374"/>
            <a:ext cx="1485000" cy="540000"/>
          </a:xfrm>
        </p:spPr>
        <p:txBody>
          <a:bodyPr/>
          <a:lstStyle>
            <a:lvl1pPr marL="0" indent="0" algn="ctr"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  <a:endParaRPr lang="en-ZA" dirty="0"/>
          </a:p>
        </p:txBody>
      </p:sp>
      <p:sp>
        <p:nvSpPr>
          <p:cNvPr id="51" name="Text Placeholder 8">
            <a:extLst>
              <a:ext uri="{FF2B5EF4-FFF2-40B4-BE49-F238E27FC236}">
                <a16:creationId xmlns:a16="http://schemas.microsoft.com/office/drawing/2014/main" id="{D09CE291-B951-4300-9D67-154E4BB557E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078888" y="2978574"/>
            <a:ext cx="1485000" cy="27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1</a:t>
            </a:r>
            <a:endParaRPr lang="en-ZA" dirty="0"/>
          </a:p>
        </p:txBody>
      </p:sp>
      <p:sp>
        <p:nvSpPr>
          <p:cNvPr id="52" name="Text Placeholder 10">
            <a:extLst>
              <a:ext uri="{FF2B5EF4-FFF2-40B4-BE49-F238E27FC236}">
                <a16:creationId xmlns:a16="http://schemas.microsoft.com/office/drawing/2014/main" id="{0D3A393C-4D8C-49BC-934D-B57BE1B2840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078888" y="3454374"/>
            <a:ext cx="1485000" cy="540000"/>
          </a:xfrm>
        </p:spPr>
        <p:txBody>
          <a:bodyPr/>
          <a:lstStyle>
            <a:lvl1pPr marL="0" indent="0" algn="ctr"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  <a:endParaRPr lang="en-ZA" dirty="0"/>
          </a:p>
        </p:txBody>
      </p:sp>
      <p:sp>
        <p:nvSpPr>
          <p:cNvPr id="53" name="Text Placeholder 8">
            <a:extLst>
              <a:ext uri="{FF2B5EF4-FFF2-40B4-BE49-F238E27FC236}">
                <a16:creationId xmlns:a16="http://schemas.microsoft.com/office/drawing/2014/main" id="{08906184-3520-4606-AF8B-59ECFFA6D75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833925" y="2978574"/>
            <a:ext cx="1485000" cy="27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1</a:t>
            </a:r>
            <a:endParaRPr lang="en-ZA" dirty="0"/>
          </a:p>
        </p:txBody>
      </p:sp>
      <p:sp>
        <p:nvSpPr>
          <p:cNvPr id="54" name="Text Placeholder 10">
            <a:extLst>
              <a:ext uri="{FF2B5EF4-FFF2-40B4-BE49-F238E27FC236}">
                <a16:creationId xmlns:a16="http://schemas.microsoft.com/office/drawing/2014/main" id="{8A64BEB9-7FB0-4DF9-BFE9-62016E83E89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833925" y="3454374"/>
            <a:ext cx="1485000" cy="540000"/>
          </a:xfrm>
        </p:spPr>
        <p:txBody>
          <a:bodyPr/>
          <a:lstStyle>
            <a:lvl1pPr marL="0" indent="0" algn="ctr"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  <a:endParaRPr lang="en-ZA" dirty="0"/>
          </a:p>
        </p:txBody>
      </p:sp>
      <p:sp>
        <p:nvSpPr>
          <p:cNvPr id="55" name="Text Placeholder 8">
            <a:extLst>
              <a:ext uri="{FF2B5EF4-FFF2-40B4-BE49-F238E27FC236}">
                <a16:creationId xmlns:a16="http://schemas.microsoft.com/office/drawing/2014/main" id="{4CCC1C98-37FD-4404-8383-72ED535FE57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588962" y="2978574"/>
            <a:ext cx="1485000" cy="27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1</a:t>
            </a:r>
            <a:endParaRPr lang="en-ZA" dirty="0"/>
          </a:p>
        </p:txBody>
      </p:sp>
      <p:sp>
        <p:nvSpPr>
          <p:cNvPr id="56" name="Text Placeholder 10">
            <a:extLst>
              <a:ext uri="{FF2B5EF4-FFF2-40B4-BE49-F238E27FC236}">
                <a16:creationId xmlns:a16="http://schemas.microsoft.com/office/drawing/2014/main" id="{B24BD1AE-AB0E-40FA-AEA8-8D687D84B56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588962" y="3454374"/>
            <a:ext cx="1485000" cy="540000"/>
          </a:xfrm>
        </p:spPr>
        <p:txBody>
          <a:bodyPr/>
          <a:lstStyle>
            <a:lvl1pPr marL="0" indent="0" algn="ctr"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  <a:endParaRPr lang="en-ZA" dirty="0"/>
          </a:p>
        </p:txBody>
      </p:sp>
      <p:sp>
        <p:nvSpPr>
          <p:cNvPr id="57" name="Text Placeholder 8">
            <a:extLst>
              <a:ext uri="{FF2B5EF4-FFF2-40B4-BE49-F238E27FC236}">
                <a16:creationId xmlns:a16="http://schemas.microsoft.com/office/drawing/2014/main" id="{CA2F0EA7-F3F7-443F-BA0D-4916B618C56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344000" y="2978574"/>
            <a:ext cx="1485000" cy="27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1</a:t>
            </a:r>
            <a:endParaRPr lang="en-ZA" dirty="0"/>
          </a:p>
        </p:txBody>
      </p:sp>
      <p:sp>
        <p:nvSpPr>
          <p:cNvPr id="58" name="Text Placeholder 10">
            <a:extLst>
              <a:ext uri="{FF2B5EF4-FFF2-40B4-BE49-F238E27FC236}">
                <a16:creationId xmlns:a16="http://schemas.microsoft.com/office/drawing/2014/main" id="{2BB6E6C3-1F6A-41B6-8EE0-6FDCBA34413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344000" y="3454374"/>
            <a:ext cx="1485000" cy="540000"/>
          </a:xfrm>
        </p:spPr>
        <p:txBody>
          <a:bodyPr/>
          <a:lstStyle>
            <a:lvl1pPr marL="0" indent="0" algn="ctr"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  <a:endParaRPr lang="en-ZA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B2738624-9DAA-4152-9A77-80BBB71AD5F1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23850" y="1301354"/>
            <a:ext cx="1484710" cy="14859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82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00025" lvl="0" indent="-200025" algn="ctr"/>
            <a:r>
              <a:rPr lang="en-US" dirty="0"/>
              <a:t>Click icon to add picture</a:t>
            </a:r>
            <a:endParaRPr lang="en-ZA" dirty="0"/>
          </a:p>
        </p:txBody>
      </p:sp>
      <p:sp>
        <p:nvSpPr>
          <p:cNvPr id="59" name="Picture Placeholder 15">
            <a:extLst>
              <a:ext uri="{FF2B5EF4-FFF2-40B4-BE49-F238E27FC236}">
                <a16:creationId xmlns:a16="http://schemas.microsoft.com/office/drawing/2014/main" id="{522AE46C-0845-4BB0-9861-06071BCF56F6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2078888" y="1301354"/>
            <a:ext cx="1484710" cy="14859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82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00025" lvl="0" indent="-200025" algn="ctr"/>
            <a:r>
              <a:rPr lang="en-US" dirty="0"/>
              <a:t>Click icon to add picture</a:t>
            </a:r>
            <a:endParaRPr lang="en-ZA" dirty="0"/>
          </a:p>
        </p:txBody>
      </p:sp>
      <p:sp>
        <p:nvSpPr>
          <p:cNvPr id="60" name="Picture Placeholder 15">
            <a:extLst>
              <a:ext uri="{FF2B5EF4-FFF2-40B4-BE49-F238E27FC236}">
                <a16:creationId xmlns:a16="http://schemas.microsoft.com/office/drawing/2014/main" id="{D791A6AF-478F-443B-A785-F82A8DBA9F30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3834216" y="1301354"/>
            <a:ext cx="1484710" cy="14859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82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00025" lvl="0" indent="-200025" algn="ctr"/>
            <a:r>
              <a:rPr lang="en-US" dirty="0"/>
              <a:t>Click icon to add picture</a:t>
            </a:r>
            <a:endParaRPr lang="en-ZA" dirty="0"/>
          </a:p>
        </p:txBody>
      </p:sp>
      <p:sp>
        <p:nvSpPr>
          <p:cNvPr id="61" name="Picture Placeholder 15">
            <a:extLst>
              <a:ext uri="{FF2B5EF4-FFF2-40B4-BE49-F238E27FC236}">
                <a16:creationId xmlns:a16="http://schemas.microsoft.com/office/drawing/2014/main" id="{1A65AFE9-2875-44A5-BF13-6E8438892669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5588963" y="1301354"/>
            <a:ext cx="1484710" cy="14859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82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00025" lvl="0" indent="-200025" algn="ctr"/>
            <a:r>
              <a:rPr lang="en-US" dirty="0"/>
              <a:t>Click icon to add picture</a:t>
            </a:r>
            <a:endParaRPr lang="en-ZA" dirty="0"/>
          </a:p>
        </p:txBody>
      </p:sp>
      <p:sp>
        <p:nvSpPr>
          <p:cNvPr id="62" name="Picture Placeholder 15">
            <a:extLst>
              <a:ext uri="{FF2B5EF4-FFF2-40B4-BE49-F238E27FC236}">
                <a16:creationId xmlns:a16="http://schemas.microsoft.com/office/drawing/2014/main" id="{069B9167-077F-4123-82C5-01EB62AFB3E6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7335441" y="1301354"/>
            <a:ext cx="1484710" cy="14859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82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00025" lvl="0" indent="-200025" algn="ctr"/>
            <a:r>
              <a:rPr lang="en-US" dirty="0"/>
              <a:t>Click icon to add picture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50095708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EFA8C4C-FE50-44C1-8434-6C7BB898173F}"/>
              </a:ext>
            </a:extLst>
          </p:cNvPr>
          <p:cNvSpPr/>
          <p:nvPr userDrawn="1"/>
        </p:nvSpPr>
        <p:spPr>
          <a:xfrm>
            <a:off x="324000" y="0"/>
            <a:ext cx="4104000" cy="51435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ZA" sz="13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6229A-0702-4CD6-B5F1-0DC746CC4F1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0546" y="4243388"/>
            <a:ext cx="3730909" cy="530635"/>
          </a:xfrm>
        </p:spPr>
        <p:txBody>
          <a:bodyPr/>
          <a:lstStyle>
            <a:lvl1pPr marL="0" indent="0">
              <a:buNone/>
              <a:defRPr sz="13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Subtitle, tagline or blurb can go here</a:t>
            </a:r>
            <a:endParaRPr lang="en-ZA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24000" y="4774023"/>
            <a:ext cx="4104000" cy="309323"/>
          </a:xfrm>
        </p:spPr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829000" y="4774022"/>
            <a:ext cx="315000" cy="315900"/>
          </a:xfrm>
          <a:prstGeom prst="rect">
            <a:avLst/>
          </a:prstGeom>
        </p:spPr>
        <p:txBody>
          <a:bodyPr/>
          <a:lstStyle/>
          <a:p>
            <a:fld id="{4B73C415-D670-4716-A5EC-CC4D52CA2BAC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704BE0A1-F26A-4947-971D-055860FFC91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24000" y="1"/>
            <a:ext cx="4104000" cy="2786060"/>
          </a:xfr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Font typeface="Arial" panose="020B0604020202020204" pitchFamily="34" charset="0"/>
              <a:buNone/>
              <a:defRPr lang="en-ZA" sz="825" i="1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lvl="0" algn="ctr"/>
            <a:r>
              <a:rPr lang="en-ZA" dirty="0"/>
              <a:t>Insert or Drag &amp; Drop your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546" y="2986088"/>
            <a:ext cx="3730909" cy="1007269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ZA" sz="27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B51A342D-6638-406F-A54B-59B56F36AD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16002" y="3097898"/>
            <a:ext cx="1350000" cy="27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1</a:t>
            </a:r>
            <a:endParaRPr lang="en-ZA" dirty="0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C32169FB-F8BF-46FF-8BDE-E27C751C1C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16002" y="3573698"/>
            <a:ext cx="1350000" cy="540000"/>
          </a:xfrm>
        </p:spPr>
        <p:txBody>
          <a:bodyPr/>
          <a:lstStyle>
            <a:lvl1pPr marL="0" indent="0" algn="ctr"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  <a:endParaRPr lang="en-ZA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051BC42F-45BF-462B-A15F-54639A5DA46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51895" y="3097898"/>
            <a:ext cx="1350000" cy="27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2</a:t>
            </a:r>
            <a:endParaRPr lang="en-ZA" dirty="0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08A990CD-AF1D-4FBE-B3FF-4BC5BE2BFD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51895" y="3573698"/>
            <a:ext cx="1350000" cy="540000"/>
          </a:xfrm>
        </p:spPr>
        <p:txBody>
          <a:bodyPr/>
          <a:lstStyle>
            <a:lvl1pPr marL="0" indent="0" algn="ctr"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  <a:endParaRPr lang="en-ZA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C595063C-F901-4E60-A714-6454F42F0D9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87789" y="3097898"/>
            <a:ext cx="1350000" cy="27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3</a:t>
            </a:r>
            <a:endParaRPr lang="en-ZA" dirty="0"/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C7672B0A-0079-40F6-8B93-A5F1DB5882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87789" y="3573698"/>
            <a:ext cx="1350000" cy="540000"/>
          </a:xfrm>
        </p:spPr>
        <p:txBody>
          <a:bodyPr/>
          <a:lstStyle>
            <a:lvl1pPr marL="0" indent="0" algn="ctr"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30264227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co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EFA8C4C-FE50-44C1-8434-6C7BB898173F}"/>
              </a:ext>
            </a:extLst>
          </p:cNvPr>
          <p:cNvSpPr/>
          <p:nvPr userDrawn="1"/>
        </p:nvSpPr>
        <p:spPr>
          <a:xfrm>
            <a:off x="324000" y="0"/>
            <a:ext cx="4104000" cy="51435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ZA" sz="13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6229A-0702-4CD6-B5F1-0DC746CC4F1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0546" y="4243388"/>
            <a:ext cx="3730909" cy="530635"/>
          </a:xfrm>
        </p:spPr>
        <p:txBody>
          <a:bodyPr/>
          <a:lstStyle>
            <a:lvl1pPr marL="0" indent="0">
              <a:buNone/>
              <a:defRPr sz="13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Subtitle, tagline or blurb can go here</a:t>
            </a:r>
            <a:endParaRPr lang="en-ZA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829000" y="4774022"/>
            <a:ext cx="315000" cy="315900"/>
          </a:xfrm>
          <a:prstGeom prst="rect">
            <a:avLst/>
          </a:prstGeom>
        </p:spPr>
        <p:txBody>
          <a:bodyPr/>
          <a:lstStyle/>
          <a:p>
            <a:fld id="{4B73C415-D670-4716-A5EC-CC4D52CA2BAC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704BE0A1-F26A-4947-971D-055860FFC91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24000" y="1"/>
            <a:ext cx="4104000" cy="2786060"/>
          </a:xfr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Font typeface="Arial" panose="020B0604020202020204" pitchFamily="34" charset="0"/>
              <a:buNone/>
              <a:defRPr lang="en-ZA" sz="825" i="1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lvl="0" algn="ctr"/>
            <a:r>
              <a:rPr lang="en-ZA" dirty="0"/>
              <a:t>Insert or Drag &amp; Drop your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546" y="2986088"/>
            <a:ext cx="3730909" cy="1007269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ZA" sz="27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B51A342D-6638-406F-A54B-59B56F36AD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08933" y="3758222"/>
            <a:ext cx="1350000" cy="27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3</a:t>
            </a:r>
            <a:endParaRPr lang="en-ZA" dirty="0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C32169FB-F8BF-46FF-8BDE-E27C751C1C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08933" y="4234022"/>
            <a:ext cx="1350000" cy="540000"/>
          </a:xfrm>
        </p:spPr>
        <p:txBody>
          <a:bodyPr/>
          <a:lstStyle>
            <a:lvl1pPr marL="0" indent="0" algn="ctr"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  <a:endParaRPr lang="en-ZA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051BC42F-45BF-462B-A15F-54639A5DA46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52008" y="3758222"/>
            <a:ext cx="1350000" cy="27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4</a:t>
            </a:r>
            <a:endParaRPr lang="en-ZA" dirty="0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08A990CD-AF1D-4FBE-B3FF-4BC5BE2BFD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52008" y="4234022"/>
            <a:ext cx="1350000" cy="540000"/>
          </a:xfrm>
        </p:spPr>
        <p:txBody>
          <a:bodyPr/>
          <a:lstStyle>
            <a:lvl1pPr marL="0" indent="0" algn="ctr"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  <a:endParaRPr lang="en-ZA" dirty="0"/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B71CBA76-3CE4-4FA7-8940-41ECC9129C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08933" y="1770260"/>
            <a:ext cx="1350000" cy="27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1</a:t>
            </a:r>
            <a:endParaRPr lang="en-ZA" dirty="0"/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ADC8FCF6-5E2F-4976-8979-F493766C38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08933" y="2246060"/>
            <a:ext cx="1350000" cy="540000"/>
          </a:xfrm>
        </p:spPr>
        <p:txBody>
          <a:bodyPr/>
          <a:lstStyle>
            <a:lvl1pPr marL="0" indent="0" algn="ctr"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  <a:endParaRPr lang="en-ZA" dirty="0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F111F3D7-9557-4D01-B2FB-38A2FFA1052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052008" y="1770260"/>
            <a:ext cx="1350000" cy="27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2</a:t>
            </a:r>
            <a:endParaRPr lang="en-ZA" dirty="0"/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FE89EBCC-101B-4979-93C1-08579B03199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052008" y="2246060"/>
            <a:ext cx="1350000" cy="540000"/>
          </a:xfrm>
        </p:spPr>
        <p:txBody>
          <a:bodyPr/>
          <a:lstStyle>
            <a:lvl1pPr marL="0" indent="0" algn="ctr"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80819760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gital Produc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CE857ED-B36A-4B8A-81C4-94389617E2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7599" y="755751"/>
            <a:ext cx="8646401" cy="42340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6229A-0702-4CD6-B5F1-0DC746CC4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000" y="2710068"/>
            <a:ext cx="2981175" cy="184943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829000" y="4774022"/>
            <a:ext cx="315000" cy="315900"/>
          </a:xfrm>
          <a:prstGeom prst="rect">
            <a:avLst/>
          </a:prstGeom>
        </p:spPr>
        <p:txBody>
          <a:bodyPr/>
          <a:lstStyle/>
          <a:p>
            <a:fld id="{4B73C415-D670-4716-A5EC-CC4D52CA2BAC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77496E8-E637-4081-A0D0-AB167EE4590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3850" y="1187053"/>
            <a:ext cx="2981325" cy="130849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Emphasized Text</a:t>
            </a:r>
            <a:endParaRPr lang="en-ZA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E221C2C-B20F-4F90-A44F-08EE879BA9C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912989" y="1088231"/>
            <a:ext cx="5231010" cy="2951561"/>
          </a:xfrm>
          <a:solidFill>
            <a:schemeClr val="bg1">
              <a:lumMod val="95000"/>
              <a:alpha val="70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ZA" sz="82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00025" lvl="0" indent="-200025" algn="ctr"/>
            <a:r>
              <a:rPr lang="en-ZA" dirty="0"/>
              <a:t>Insert or Drag and Drop your Screen Design here</a:t>
            </a:r>
          </a:p>
        </p:txBody>
      </p:sp>
    </p:spTree>
    <p:extLst>
      <p:ext uri="{BB962C8B-B14F-4D97-AF65-F5344CB8AC3E}">
        <p14:creationId xmlns:p14="http://schemas.microsoft.com/office/powerpoint/2010/main" val="36501341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51FED-0A73-4769-96A2-4C362E5D9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324000"/>
            <a:ext cx="8505000" cy="32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55B16D-31A1-4D28-ADC4-0BDEF4E07DF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24000" y="756000"/>
            <a:ext cx="8505000" cy="270000"/>
          </a:xfrm>
        </p:spPr>
        <p:txBody>
          <a:bodyPr/>
          <a:lstStyle>
            <a:lvl1pPr marL="0" indent="0">
              <a:buNone/>
              <a:defRPr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/>
            <a:r>
              <a:rPr lang="en-US" dirty="0"/>
              <a:t>Single line of text</a:t>
            </a:r>
            <a:endParaRPr lang="en-Z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4D4C6E-0D63-44CE-B0B4-BAA8F101EAF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673812" y="3478448"/>
            <a:ext cx="1485000" cy="54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Section Description</a:t>
            </a:r>
            <a:endParaRPr lang="en-ZA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C0B96F-9D35-4001-9F9C-1A7004D61F3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C915CA-DB91-4B68-8DB8-2745ADA585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829000" y="4774022"/>
            <a:ext cx="315000" cy="315900"/>
          </a:xfrm>
          <a:prstGeom prst="rect">
            <a:avLst/>
          </a:prstGeom>
        </p:spPr>
        <p:txBody>
          <a:bodyPr/>
          <a:lstStyle/>
          <a:p>
            <a:fld id="{4B73C415-D670-4716-A5EC-CC4D52CA2BAC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BF46361-E4F6-47BA-9660-22CF6C0669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33624" y="3478448"/>
            <a:ext cx="1485000" cy="54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Section Description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BB15A8A-91AC-4F5D-A727-1D120F5D43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93435" y="3478448"/>
            <a:ext cx="1485000" cy="54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Section Description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A87D1D6-A833-418D-948C-DDF7937231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73812" y="3002648"/>
            <a:ext cx="1485000" cy="27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Section 1</a:t>
            </a:r>
            <a:endParaRPr lang="en-ZA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29FC9F6-9736-4DA2-A807-7430389A47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3624" y="3002648"/>
            <a:ext cx="1485000" cy="27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Section 2</a:t>
            </a:r>
            <a:endParaRPr lang="en-ZA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FD41719-B17D-4C65-8905-CFB25698E45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93435" y="3002648"/>
            <a:ext cx="1485000" cy="27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Section 3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36299765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Numbers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4908609-0EC4-4718-AC46-A50BB2DA333E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1342575" y="2025848"/>
            <a:ext cx="3085425" cy="21211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C61EBC7C-80CF-489F-86B3-5894908189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43575" y="2025848"/>
            <a:ext cx="3085425" cy="21211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829000" y="4774022"/>
            <a:ext cx="315000" cy="315900"/>
          </a:xfrm>
          <a:prstGeom prst="rect">
            <a:avLst/>
          </a:prstGeom>
        </p:spPr>
        <p:txBody>
          <a:bodyPr/>
          <a:lstStyle/>
          <a:p>
            <a:fld id="{4B73C415-D670-4716-A5EC-CC4D52CA2BAC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F5069B8-93E6-456E-B02B-1FD5F3B8D72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44809" y="1296000"/>
            <a:ext cx="3092190" cy="551850"/>
          </a:xfrm>
          <a:noFill/>
        </p:spPr>
        <p:txBody>
          <a:bodyPr anchor="t"/>
          <a:lstStyle>
            <a:lvl1pPr marL="0" indent="0" algn="l">
              <a:buNone/>
              <a:defRPr sz="4050">
                <a:solidFill>
                  <a:schemeClr val="accent1"/>
                </a:solidFill>
                <a:latin typeface="+mj-lt"/>
              </a:defRPr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/>
            <a:r>
              <a:rPr lang="en-US" dirty="0"/>
              <a:t>1</a:t>
            </a:r>
            <a:endParaRPr lang="en-Z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7F0EAC-0FF4-447C-8EE4-2B107165DF3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741822" y="1291829"/>
            <a:ext cx="3078328" cy="551812"/>
          </a:xfrm>
        </p:spPr>
        <p:txBody>
          <a:bodyPr anchor="t"/>
          <a:lstStyle>
            <a:lvl1pPr marL="0" indent="0">
              <a:buNone/>
              <a:defRPr sz="405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2</a:t>
            </a:r>
            <a:endParaRPr lang="en-ZA" dirty="0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DED90C13-8D49-4652-B68A-A0B5084BB4D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756000"/>
            <a:ext cx="8504635" cy="270000"/>
          </a:xfrm>
        </p:spPr>
        <p:txBody>
          <a:bodyPr/>
          <a:lstStyle>
            <a:lvl1pPr marL="0" indent="0">
              <a:buNone/>
              <a:defRPr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40255016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Numbers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F5069B8-93E6-456E-B02B-1FD5F3B8D72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68030" y="1194863"/>
            <a:ext cx="3261049" cy="3261049"/>
          </a:xfrm>
          <a:prstGeom prst="ellipse">
            <a:avLst/>
          </a:prstGeom>
          <a:solidFill>
            <a:schemeClr val="tx1">
              <a:alpha val="10000"/>
            </a:schemeClr>
          </a:solidFill>
        </p:spPr>
        <p:txBody>
          <a:bodyPr anchor="ctr"/>
          <a:lstStyle>
            <a:lvl1pPr marL="0" indent="0" algn="ctr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/>
            <a:r>
              <a:rPr lang="en-ZA" dirty="0"/>
              <a:t>Section Header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15F42E2-EE95-4479-80E9-94A75E9D6E9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554498" y="1325916"/>
            <a:ext cx="2998943" cy="2998943"/>
          </a:xfrm>
          <a:prstGeom prst="ellipse">
            <a:avLst/>
          </a:prstGeom>
          <a:solidFill>
            <a:schemeClr val="tx1">
              <a:alpha val="10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35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200025" lvl="0" indent="-200025" algn="ctr"/>
            <a:r>
              <a:rPr lang="en-ZA" dirty="0"/>
              <a:t>Section Header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4059823C-F505-4D2A-854E-5144BD58A76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78861" y="1655297"/>
            <a:ext cx="2340179" cy="2340179"/>
          </a:xfrm>
          <a:prstGeom prst="ellipse">
            <a:avLst/>
          </a:prstGeom>
          <a:solidFill>
            <a:schemeClr val="tx1">
              <a:alpha val="10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35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200025" lvl="0" indent="-200025" algn="ctr"/>
            <a:r>
              <a:rPr lang="en-ZA" dirty="0"/>
              <a:t>Section Header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829000" y="4774022"/>
            <a:ext cx="315000" cy="315900"/>
          </a:xfrm>
          <a:prstGeom prst="rect">
            <a:avLst/>
          </a:prstGeom>
        </p:spPr>
        <p:txBody>
          <a:bodyPr/>
          <a:lstStyle/>
          <a:p>
            <a:fld id="{4B73C415-D670-4716-A5EC-CC4D52CA2BAC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30FA196-A035-4908-BA51-B769293255A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244197" y="1654266"/>
            <a:ext cx="2108714" cy="1080000"/>
          </a:xfrm>
          <a:prstGeom prst="rect">
            <a:avLst/>
          </a:prstGeom>
          <a:noFill/>
        </p:spPr>
        <p:txBody>
          <a:bodyPr anchor="b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49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/>
            <a:r>
              <a:rPr lang="en-US" dirty="0"/>
              <a:t>1</a:t>
            </a:r>
            <a:endParaRPr lang="en-ZA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38F1EEC3-A74E-4124-95F3-D8A27EA3DDF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999612" y="1654266"/>
            <a:ext cx="2108714" cy="108000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4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200025" lvl="0" indent="-200025" algn="ctr"/>
            <a:r>
              <a:rPr lang="en-US" dirty="0"/>
              <a:t>2</a:t>
            </a:r>
            <a:endParaRPr lang="en-ZA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744F95B1-3E5D-46C4-846F-01E3035D1A7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410326" y="1654266"/>
            <a:ext cx="1947782" cy="108000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4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200025" lvl="0" indent="-200025" algn="ctr"/>
            <a:r>
              <a:rPr lang="en-US" dirty="0"/>
              <a:t>3</a:t>
            </a:r>
            <a:endParaRPr lang="en-ZA" dirty="0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39CDA933-12B5-44CD-BD16-C9589DE755E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556054" y="3182500"/>
            <a:ext cx="1485000" cy="54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Section Description</a:t>
            </a:r>
            <a:endParaRPr lang="en-ZA" dirty="0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9751FCE0-5FA8-4E25-A4E7-8B2901F694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1469" y="3182500"/>
            <a:ext cx="1485000" cy="54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Section Description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0D97BC04-5B6C-4CFD-8184-7637C9A8F8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06450" y="3182500"/>
            <a:ext cx="1485000" cy="54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Section Description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7A8CB18-EF35-4644-9DDB-02D8B65EA55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23850" y="756000"/>
            <a:ext cx="8504635" cy="270000"/>
          </a:xfrm>
        </p:spPr>
        <p:txBody>
          <a:bodyPr/>
          <a:lstStyle>
            <a:lvl1pPr marL="0" indent="0">
              <a:buNone/>
              <a:defRPr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32988157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Sp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436FA5D-088F-4BDE-ABD2-A640A8610900}"/>
              </a:ext>
            </a:extLst>
          </p:cNvPr>
          <p:cNvCxnSpPr/>
          <p:nvPr userDrawn="1"/>
        </p:nvCxnSpPr>
        <p:spPr>
          <a:xfrm>
            <a:off x="4572000" y="989817"/>
            <a:ext cx="0" cy="345757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EF5211B-014A-4E6E-98C7-FDAF78553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324000"/>
            <a:ext cx="8505000" cy="32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6FC21-A32D-44DC-BED7-08CEBB3B9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0C6D2B-0FF5-4A5F-A062-480FFA6DA0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829000" y="4774022"/>
            <a:ext cx="315000" cy="315900"/>
          </a:xfrm>
          <a:prstGeom prst="rect">
            <a:avLst/>
          </a:prstGeom>
        </p:spPr>
        <p:txBody>
          <a:bodyPr/>
          <a:lstStyle/>
          <a:p>
            <a:fld id="{4B73C415-D670-4716-A5EC-CC4D52CA2BAC}" type="slidenum">
              <a:rPr lang="en-ZA" smtClean="0"/>
              <a:pPr/>
              <a:t>‹#›</a:t>
            </a:fld>
            <a:endParaRPr lang="en-ZA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2BCB80-6997-4274-AAFE-65C2CCFFFD10}"/>
              </a:ext>
            </a:extLst>
          </p:cNvPr>
          <p:cNvCxnSpPr>
            <a:cxnSpLocks/>
          </p:cNvCxnSpPr>
          <p:nvPr userDrawn="1"/>
        </p:nvCxnSpPr>
        <p:spPr>
          <a:xfrm flipH="1">
            <a:off x="324000" y="2718605"/>
            <a:ext cx="8505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9A1FC84B-8A06-4879-86ED-47E43AAC98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34000" y="713260"/>
            <a:ext cx="1485000" cy="189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Quadrant Title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4B975678-3DFA-4D26-9CF6-01294F7259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29500" y="4534950"/>
            <a:ext cx="1485000" cy="189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Quadrant Title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8B55997C-0304-482F-A7C3-8E50C8ED55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4000" y="2445295"/>
            <a:ext cx="1485000" cy="189000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Quadrant Title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E26AB0A6-DA7A-4EA3-9528-68FDBA8BF35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44001" y="2445295"/>
            <a:ext cx="1485000" cy="189000"/>
          </a:xfr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Quadrant Title</a:t>
            </a:r>
          </a:p>
        </p:txBody>
      </p:sp>
    </p:spTree>
    <p:extLst>
      <p:ext uri="{BB962C8B-B14F-4D97-AF65-F5344CB8AC3E}">
        <p14:creationId xmlns:p14="http://schemas.microsoft.com/office/powerpoint/2010/main" val="213760861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6229A-0702-4CD6-B5F1-0DC746CC4F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829000" y="4774022"/>
            <a:ext cx="315000" cy="315900"/>
          </a:xfrm>
          <a:prstGeom prst="rect">
            <a:avLst/>
          </a:prstGeom>
        </p:spPr>
        <p:txBody>
          <a:bodyPr/>
          <a:lstStyle/>
          <a:p>
            <a:fld id="{4B73C415-D670-4716-A5EC-CC4D52CA2BAC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201475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26923-2D2D-4EDB-8A56-2AD43A09404A}" type="datetimeFigureOut">
              <a:rPr lang="en-US" smtClean="0"/>
              <a:t>5/2/2019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D2DC2-C3E4-414F-A9DD-0928E59B9F3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51FED-0A73-4769-96A2-4C362E5D9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324000"/>
            <a:ext cx="8505000" cy="32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55B16D-31A1-4D28-ADC4-0BDEF4E07D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4000" y="1296000"/>
            <a:ext cx="41040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4D4C6E-0D63-44CE-B0B4-BAA8F101EA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25000" y="1296000"/>
            <a:ext cx="41040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C0B96F-9D35-4001-9F9C-1A7004D61F3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C915CA-DB91-4B68-8DB8-2745ADA585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829000" y="4774022"/>
            <a:ext cx="315000" cy="315900"/>
          </a:xfrm>
          <a:prstGeom prst="rect">
            <a:avLst/>
          </a:prstGeom>
        </p:spPr>
        <p:txBody>
          <a:bodyPr/>
          <a:lstStyle/>
          <a:p>
            <a:fld id="{4B73C415-D670-4716-A5EC-CC4D52CA2BAC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66408846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15908-D8D7-48AF-8B8F-21B88B87D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324000"/>
            <a:ext cx="8505000" cy="32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B617A5-FA6C-44C9-ABCB-DCA5D4615E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000" y="1658139"/>
            <a:ext cx="4104000" cy="290136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122ACD-5C8B-4CDA-89C5-565C88865B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25000" y="1658139"/>
            <a:ext cx="4104000" cy="290136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3614A35-31E3-40DA-85DD-07B2076907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171800C-9F25-4694-879B-16A1F7BBAA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829000" y="4774022"/>
            <a:ext cx="315000" cy="315900"/>
          </a:xfrm>
          <a:prstGeom prst="rect">
            <a:avLst/>
          </a:prstGeom>
        </p:spPr>
        <p:txBody>
          <a:bodyPr/>
          <a:lstStyle/>
          <a:p>
            <a:fld id="{4B73C415-D670-4716-A5EC-CC4D52CA2BAC}" type="slidenum">
              <a:rPr lang="en-ZA" smtClean="0"/>
              <a:pPr/>
              <a:t>‹#›</a:t>
            </a:fld>
            <a:endParaRPr lang="en-ZA" dirty="0"/>
          </a:p>
        </p:txBody>
      </p:sp>
      <p:cxnSp>
        <p:nvCxnSpPr>
          <p:cNvPr id="12" name="Straight Connector 11" title="Divider Line">
            <a:extLst>
              <a:ext uri="{FF2B5EF4-FFF2-40B4-BE49-F238E27FC236}">
                <a16:creationId xmlns:a16="http://schemas.microsoft.com/office/drawing/2014/main" id="{03063CBE-E62B-44CB-9B45-D39B595FE2AF}"/>
              </a:ext>
            </a:extLst>
          </p:cNvPr>
          <p:cNvCxnSpPr>
            <a:cxnSpLocks/>
          </p:cNvCxnSpPr>
          <p:nvPr userDrawn="1"/>
        </p:nvCxnSpPr>
        <p:spPr>
          <a:xfrm>
            <a:off x="337012" y="1619999"/>
            <a:ext cx="3160575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 title="Divider Line">
            <a:extLst>
              <a:ext uri="{FF2B5EF4-FFF2-40B4-BE49-F238E27FC236}">
                <a16:creationId xmlns:a16="http://schemas.microsoft.com/office/drawing/2014/main" id="{0EA58CA1-D7A1-4089-B687-193C35202523}"/>
              </a:ext>
            </a:extLst>
          </p:cNvPr>
          <p:cNvCxnSpPr>
            <a:cxnSpLocks/>
          </p:cNvCxnSpPr>
          <p:nvPr userDrawn="1"/>
        </p:nvCxnSpPr>
        <p:spPr>
          <a:xfrm>
            <a:off x="4734525" y="1619999"/>
            <a:ext cx="3160575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1844C96-F6D4-4E32-8A11-B1815109D2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000" y="1240519"/>
            <a:ext cx="4104000" cy="341342"/>
          </a:xfrm>
        </p:spPr>
        <p:txBody>
          <a:bodyPr anchor="b"/>
          <a:lstStyle>
            <a:lvl1pPr marL="0" indent="0">
              <a:buNone/>
              <a:defRPr sz="1500" b="1"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EA0BCCC6-F846-426B-B421-41B835224F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34525" y="1240519"/>
            <a:ext cx="4094475" cy="341342"/>
          </a:xfrm>
        </p:spPr>
        <p:txBody>
          <a:bodyPr anchor="b"/>
          <a:lstStyle>
            <a:lvl1pPr marL="0" indent="0">
              <a:buNone/>
              <a:defRPr sz="1500" b="1"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722233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Bo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F5B2679-5029-4692-A1C7-099E7A58362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24000" y="1836000"/>
            <a:ext cx="2700000" cy="2723504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/>
          <a:lstStyle>
            <a:lvl1pPr marL="200025" indent="-200025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B5AA133-C824-4B4A-96F4-D48A58E222D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3226500" y="1836000"/>
            <a:ext cx="2700000" cy="2723504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/>
          <a:lstStyle>
            <a:lvl1pPr marL="200025" indent="-200025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88A40C4-1887-4DBA-90FF-4CF89932DA5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129000" y="1836000"/>
            <a:ext cx="2700000" cy="2723504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/>
          <a:lstStyle>
            <a:lvl1pPr marL="200025" indent="-200025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324000"/>
            <a:ext cx="8505000" cy="32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6229A-0702-4CD6-B5F1-0DC746CC4F1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24000" y="1296000"/>
            <a:ext cx="2700000" cy="540000"/>
          </a:xfrm>
          <a:solidFill>
            <a:schemeClr val="tx1">
              <a:lumMod val="75000"/>
              <a:lumOff val="25000"/>
            </a:schemeClr>
          </a:solidFill>
          <a:ln w="28575">
            <a:solidFill>
              <a:schemeClr val="accent1"/>
            </a:solidFill>
          </a:ln>
        </p:spPr>
        <p:txBody>
          <a:bodyPr lIns="108000" tIns="36000" rIns="108000" bIns="3600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1 Title</a:t>
            </a:r>
            <a:endParaRPr lang="en-ZA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3CF4B74-3202-48D6-B573-AA3882B039F4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3226500" y="1296000"/>
            <a:ext cx="2700000" cy="540000"/>
          </a:xfrm>
          <a:solidFill>
            <a:schemeClr val="tx1">
              <a:lumMod val="75000"/>
              <a:lumOff val="25000"/>
            </a:schemeClr>
          </a:solidFill>
          <a:ln w="28575">
            <a:solidFill>
              <a:schemeClr val="accent2"/>
            </a:solidFill>
          </a:ln>
        </p:spPr>
        <p:txBody>
          <a:bodyPr lIns="108000" tIns="36000" rIns="108000" bIns="3600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2 Title</a:t>
            </a:r>
            <a:endParaRPr lang="en-ZA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BA6D519-EE14-4D3E-B15F-70C4423A398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129000" y="1296000"/>
            <a:ext cx="2700000" cy="540000"/>
          </a:xfrm>
          <a:solidFill>
            <a:schemeClr val="tx1">
              <a:lumMod val="75000"/>
              <a:lumOff val="25000"/>
            </a:schemeClr>
          </a:solidFill>
          <a:ln w="28575">
            <a:solidFill>
              <a:schemeClr val="accent3"/>
            </a:solidFill>
          </a:ln>
        </p:spPr>
        <p:txBody>
          <a:bodyPr lIns="108000" tIns="36000" rIns="108000" bIns="3600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3 Title</a:t>
            </a:r>
            <a:endParaRPr lang="en-ZA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4DA29CFB-3C73-4618-B2D9-70E396D1EBA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756000"/>
            <a:ext cx="8504635" cy="270000"/>
          </a:xfrm>
        </p:spPr>
        <p:txBody>
          <a:bodyPr/>
          <a:lstStyle>
            <a:lvl1pPr marL="0" indent="0">
              <a:buNone/>
              <a:defRPr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52455145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5211B-014A-4E6E-98C7-FDAF78553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6FC21-A32D-44DC-BED7-08CEBB3B9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0C6D2B-0FF5-4A5F-A062-480FFA6DA0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829000" y="4774022"/>
            <a:ext cx="315000" cy="315900"/>
          </a:xfrm>
          <a:prstGeom prst="rect">
            <a:avLst/>
          </a:prstGeom>
        </p:spPr>
        <p:txBody>
          <a:bodyPr/>
          <a:lstStyle/>
          <a:p>
            <a:fld id="{4B73C415-D670-4716-A5EC-CC4D52CA2BAC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1612B32-057C-422E-8B4A-7B464DE04A7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756000"/>
            <a:ext cx="8504635" cy="270000"/>
          </a:xfrm>
        </p:spPr>
        <p:txBody>
          <a:bodyPr/>
          <a:lstStyle>
            <a:lvl1pPr marL="0" indent="0">
              <a:buNone/>
              <a:defRPr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66BE87F-A588-41BE-A251-8940FFF7BDB0}"/>
              </a:ext>
            </a:extLst>
          </p:cNvPr>
          <p:cNvCxnSpPr/>
          <p:nvPr userDrawn="1"/>
        </p:nvCxnSpPr>
        <p:spPr>
          <a:xfrm>
            <a:off x="323850" y="2900011"/>
            <a:ext cx="8504635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EE87B275-BCEB-48C5-BD58-39E2B9AB906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09681" y="2979844"/>
            <a:ext cx="311706" cy="151332"/>
          </a:xfrm>
        </p:spPr>
        <p:txBody>
          <a:bodyPr anchor="ctr"/>
          <a:lstStyle>
            <a:lvl1pPr marL="0" indent="0"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Year</a:t>
            </a:r>
            <a:endParaRPr lang="en-ZA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75FEF587-0930-42DA-AF85-54F9A14870D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23850" y="2698049"/>
            <a:ext cx="283369" cy="151332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7B00876-F334-4F19-ACB9-5A52E300C62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77862" y="2698049"/>
            <a:ext cx="283369" cy="151332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DC5160FB-C621-4014-AF15-7C31EBF9463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031875" y="2698049"/>
            <a:ext cx="283369" cy="151332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3D37E5E1-DD5A-4C77-849F-40C0D2AE3F7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385888" y="2698049"/>
            <a:ext cx="283369" cy="151332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8164CA25-5B7F-4EDD-8B42-0D567DED179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557831" y="2979844"/>
            <a:ext cx="311706" cy="151332"/>
          </a:xfrm>
        </p:spPr>
        <p:txBody>
          <a:bodyPr anchor="ctr"/>
          <a:lstStyle>
            <a:lvl1pPr marL="0" indent="0"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Year</a:t>
            </a:r>
            <a:endParaRPr lang="en-ZA" dirty="0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15876039-3F56-4587-900E-4FCE60BCA50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739901" y="2698049"/>
            <a:ext cx="283369" cy="151332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515FCEBD-9007-4B9D-AE69-7F8068A14B2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093913" y="2698049"/>
            <a:ext cx="283369" cy="151332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8856F7F9-97EB-4612-BB5C-DDB9D90C9CD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2447926" y="2698049"/>
            <a:ext cx="283369" cy="151332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B0C577BC-AD44-4FF0-8F34-D7ABD44B100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509964" y="2698049"/>
            <a:ext cx="283369" cy="151332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12E19F39-39CE-43A3-912F-3D8656DA5E7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801939" y="2698049"/>
            <a:ext cx="283369" cy="151332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64F2C543-C785-4078-9811-96F28F1BF21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155952" y="2698049"/>
            <a:ext cx="283369" cy="151332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022F0FFE-8538-47C2-9227-B4DE41186CE8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863977" y="2698049"/>
            <a:ext cx="283369" cy="151332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75D12B21-B498-4E00-B817-457BAED99A33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217990" y="2698049"/>
            <a:ext cx="283369" cy="151332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A60F8F4D-F654-4555-BC21-7137D98E027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572000" y="2698049"/>
            <a:ext cx="283369" cy="151332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0B633DEF-CDC6-4A75-A05B-0C875E2B8FF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926009" y="2698049"/>
            <a:ext cx="283369" cy="151332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23A67F56-440C-4AE2-B52E-F6ECF3E31F86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280022" y="2698049"/>
            <a:ext cx="283369" cy="151332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E8F5BF8F-8918-4E36-8AAF-45E994E46B2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634035" y="2698049"/>
            <a:ext cx="283369" cy="151332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1A2F56E4-C780-42A2-BA54-B1EAB7CA2197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988048" y="2698049"/>
            <a:ext cx="283369" cy="151332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7405E86B-3690-4EBE-8353-7ABE76F10810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342060" y="2698049"/>
            <a:ext cx="283369" cy="151332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DB54048B-A035-47F0-B54D-1B9676EE8931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696073" y="2698049"/>
            <a:ext cx="283369" cy="151332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12F6976C-DDBF-4808-9B45-2C78E0FC6AA7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758111" y="2698049"/>
            <a:ext cx="283369" cy="151332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66103D17-8EEC-45BF-B909-8F6DB8575A35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050086" y="2698049"/>
            <a:ext cx="283369" cy="151332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57F6EB7B-A4AE-4147-A94B-9C2860A158F4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7404099" y="2698049"/>
            <a:ext cx="283369" cy="151332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95673032-36DB-4772-82D8-46E21D810A56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8112124" y="2698049"/>
            <a:ext cx="283369" cy="151332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CDE9935C-FEBD-421A-A63B-8A87A2D4A4D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8466137" y="2698049"/>
            <a:ext cx="283369" cy="151332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42C672-1222-4C21-9E3D-F365D9665E1B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4020742" y="1643063"/>
            <a:ext cx="1345406" cy="421481"/>
          </a:xfrm>
          <a:solidFill>
            <a:schemeClr val="bg1">
              <a:lumMod val="95000"/>
            </a:schemeClr>
          </a:solidFill>
        </p:spPr>
        <p:txBody>
          <a:bodyPr tIns="36000" anchor="t"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dirty="0"/>
              <a:t>Item Title</a:t>
            </a:r>
            <a:endParaRPr lang="en-ZA" dirty="0"/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2F97A7E3-509A-417D-9818-EDDA3B539E4F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4059538" y="1878754"/>
            <a:ext cx="1267813" cy="168503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Month, Year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3556792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3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829000" y="4774022"/>
            <a:ext cx="315000" cy="315900"/>
          </a:xfrm>
          <a:prstGeom prst="rect">
            <a:avLst/>
          </a:prstGeom>
        </p:spPr>
        <p:txBody>
          <a:bodyPr/>
          <a:lstStyle/>
          <a:p>
            <a:fld id="{4B73C415-D670-4716-A5EC-CC4D52CA2BAC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977821B-617D-47E4-AAA2-FADADD15EBC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23850" y="1739761"/>
            <a:ext cx="1014275" cy="1014275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82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00025" lvl="0" indent="-200025" algn="ctr"/>
            <a:r>
              <a:rPr lang="en-ZA" dirty="0"/>
              <a:t>Insert or Drag and Drop Image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99551C8-D5B2-495A-97BB-0711CD8C67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81141" y="1864435"/>
            <a:ext cx="1593000" cy="526154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1800"/>
            </a:lvl1pPr>
          </a:lstStyle>
          <a:p>
            <a:pPr lvl="0"/>
            <a:r>
              <a:rPr lang="en-US" dirty="0"/>
              <a:t>Name</a:t>
            </a:r>
            <a:endParaRPr lang="en-ZA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3739758-B746-428A-A18B-3989DA89A8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81141" y="2928741"/>
            <a:ext cx="1593000" cy="1350000"/>
          </a:xfrm>
        </p:spPr>
        <p:txBody>
          <a:bodyPr/>
          <a:lstStyle>
            <a:lvl1pPr marL="0" indent="0" algn="l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Short Bio</a:t>
            </a:r>
            <a:endParaRPr lang="en-ZA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09F9E9-0483-4A79-B997-B23DAC1644C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756000"/>
            <a:ext cx="8504635" cy="270000"/>
          </a:xfrm>
        </p:spPr>
        <p:txBody>
          <a:bodyPr/>
          <a:lstStyle>
            <a:lvl1pPr marL="0" indent="0">
              <a:buNone/>
              <a:defRPr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B502D142-31B4-4BFF-A18F-9FB36E0F400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481141" y="2595774"/>
            <a:ext cx="1593000" cy="18441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0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Title</a:t>
            </a:r>
            <a:endParaRPr lang="en-ZA" dirty="0"/>
          </a:p>
        </p:txBody>
      </p:sp>
      <p:sp>
        <p:nvSpPr>
          <p:cNvPr id="41" name="Picture Placeholder 4">
            <a:extLst>
              <a:ext uri="{FF2B5EF4-FFF2-40B4-BE49-F238E27FC236}">
                <a16:creationId xmlns:a16="http://schemas.microsoft.com/office/drawing/2014/main" id="{ED382BE6-73A2-49C4-9284-7996310FE85F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3201022" y="1739761"/>
            <a:ext cx="1014275" cy="1014275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82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00025" lvl="0" indent="-200025" algn="ctr"/>
            <a:r>
              <a:rPr lang="en-ZA" dirty="0"/>
              <a:t>Insert or Drag and Drop Image Here</a:t>
            </a:r>
          </a:p>
        </p:txBody>
      </p:sp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5E81FDE4-AA9D-42F8-BEAF-C710A81DC8A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358312" y="1864435"/>
            <a:ext cx="1593000" cy="526154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1800"/>
            </a:lvl1pPr>
          </a:lstStyle>
          <a:p>
            <a:pPr lvl="0"/>
            <a:r>
              <a:rPr lang="en-US" dirty="0"/>
              <a:t>Name</a:t>
            </a:r>
            <a:endParaRPr lang="en-ZA" dirty="0"/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9D6585E1-D051-4611-811C-C8101B0D2F0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358312" y="2928741"/>
            <a:ext cx="1593000" cy="1350000"/>
          </a:xfrm>
        </p:spPr>
        <p:txBody>
          <a:bodyPr/>
          <a:lstStyle>
            <a:lvl1pPr marL="0" indent="0" algn="l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Short Bio</a:t>
            </a:r>
            <a:endParaRPr lang="en-ZA" dirty="0"/>
          </a:p>
        </p:txBody>
      </p:sp>
      <p:sp>
        <p:nvSpPr>
          <p:cNvPr id="44" name="Text Placeholder 8">
            <a:extLst>
              <a:ext uri="{FF2B5EF4-FFF2-40B4-BE49-F238E27FC236}">
                <a16:creationId xmlns:a16="http://schemas.microsoft.com/office/drawing/2014/main" id="{6C195A32-24CC-4109-9C00-31757D0A0A3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58312" y="2595774"/>
            <a:ext cx="1593000" cy="18441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0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Title</a:t>
            </a:r>
            <a:endParaRPr lang="en-ZA" dirty="0"/>
          </a:p>
        </p:txBody>
      </p:sp>
      <p:sp>
        <p:nvSpPr>
          <p:cNvPr id="45" name="Picture Placeholder 4">
            <a:extLst>
              <a:ext uri="{FF2B5EF4-FFF2-40B4-BE49-F238E27FC236}">
                <a16:creationId xmlns:a16="http://schemas.microsoft.com/office/drawing/2014/main" id="{B318C64F-C963-4A3C-BB8F-999A7F7F5F88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6084619" y="1739761"/>
            <a:ext cx="1014275" cy="1014275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82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00025" lvl="0" indent="-200025" algn="ctr"/>
            <a:r>
              <a:rPr lang="en-ZA" dirty="0"/>
              <a:t>Insert or Drag and Drop Image Here</a:t>
            </a:r>
          </a:p>
        </p:txBody>
      </p:sp>
      <p:sp>
        <p:nvSpPr>
          <p:cNvPr id="46" name="Text Placeholder 8">
            <a:extLst>
              <a:ext uri="{FF2B5EF4-FFF2-40B4-BE49-F238E27FC236}">
                <a16:creationId xmlns:a16="http://schemas.microsoft.com/office/drawing/2014/main" id="{B8B9BC49-5937-4C0A-9AA6-7A7DA7F18CA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235485" y="1864435"/>
            <a:ext cx="1593000" cy="526154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1800"/>
            </a:lvl1pPr>
          </a:lstStyle>
          <a:p>
            <a:pPr lvl="0"/>
            <a:r>
              <a:rPr lang="en-US" dirty="0"/>
              <a:t>Name</a:t>
            </a:r>
            <a:endParaRPr lang="en-ZA" dirty="0"/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8020B4D6-002F-4FA9-BF1D-FC56D9A06F2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235485" y="2928741"/>
            <a:ext cx="1593000" cy="1350000"/>
          </a:xfrm>
        </p:spPr>
        <p:txBody>
          <a:bodyPr/>
          <a:lstStyle>
            <a:lvl1pPr marL="0" indent="0" algn="l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Short Bio</a:t>
            </a:r>
            <a:endParaRPr lang="en-ZA" dirty="0"/>
          </a:p>
        </p:txBody>
      </p:sp>
      <p:sp>
        <p:nvSpPr>
          <p:cNvPr id="48" name="Text Placeholder 8">
            <a:extLst>
              <a:ext uri="{FF2B5EF4-FFF2-40B4-BE49-F238E27FC236}">
                <a16:creationId xmlns:a16="http://schemas.microsoft.com/office/drawing/2014/main" id="{93C1946C-7118-4BF3-8EE8-B0944465F49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235485" y="2595774"/>
            <a:ext cx="1593000" cy="18441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0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Title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99314744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6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324000"/>
            <a:ext cx="8505000" cy="32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829000" y="4774022"/>
            <a:ext cx="315000" cy="315900"/>
          </a:xfrm>
          <a:prstGeom prst="rect">
            <a:avLst/>
          </a:prstGeom>
        </p:spPr>
        <p:txBody>
          <a:bodyPr/>
          <a:lstStyle/>
          <a:p>
            <a:fld id="{4B73C415-D670-4716-A5EC-CC4D52CA2BAC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09F9E9-0483-4A79-B997-B23DAC1644C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756000"/>
            <a:ext cx="8504635" cy="270000"/>
          </a:xfrm>
        </p:spPr>
        <p:txBody>
          <a:bodyPr/>
          <a:lstStyle>
            <a:lvl1pPr marL="0" indent="0">
              <a:buNone/>
              <a:defRPr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305CEEFA-58BB-4AFA-AD31-BEE38B013E0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3850" y="3085356"/>
            <a:ext cx="1215000" cy="587658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800"/>
            </a:lvl1pPr>
          </a:lstStyle>
          <a:p>
            <a:pPr lvl="0"/>
            <a:r>
              <a:rPr lang="en-US" dirty="0"/>
              <a:t>Full Name</a:t>
            </a:r>
            <a:endParaRPr lang="en-ZA" dirty="0"/>
          </a:p>
        </p:txBody>
      </p:sp>
      <p:sp>
        <p:nvSpPr>
          <p:cNvPr id="50" name="Text Placeholder 10">
            <a:extLst>
              <a:ext uri="{FF2B5EF4-FFF2-40B4-BE49-F238E27FC236}">
                <a16:creationId xmlns:a16="http://schemas.microsoft.com/office/drawing/2014/main" id="{BEEE40C3-341F-4063-8D33-B1328863FB3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3850" y="3944231"/>
            <a:ext cx="1215000" cy="540000"/>
          </a:xfrm>
        </p:spPr>
        <p:txBody>
          <a:bodyPr/>
          <a:lstStyle>
            <a:lvl1pPr marL="0" indent="0" algn="l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  <a:endParaRPr lang="en-ZA" dirty="0"/>
          </a:p>
        </p:txBody>
      </p:sp>
      <p:sp>
        <p:nvSpPr>
          <p:cNvPr id="51" name="Text Placeholder 8">
            <a:extLst>
              <a:ext uri="{FF2B5EF4-FFF2-40B4-BE49-F238E27FC236}">
                <a16:creationId xmlns:a16="http://schemas.microsoft.com/office/drawing/2014/main" id="{D09CE291-B951-4300-9D67-154E4BB557E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781777" y="3085356"/>
            <a:ext cx="1215000" cy="587658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800"/>
            </a:lvl1pPr>
          </a:lstStyle>
          <a:p>
            <a:pPr lvl="0"/>
            <a:r>
              <a:rPr lang="en-US" dirty="0"/>
              <a:t>Full Name</a:t>
            </a:r>
          </a:p>
        </p:txBody>
      </p:sp>
      <p:sp>
        <p:nvSpPr>
          <p:cNvPr id="52" name="Text Placeholder 10">
            <a:extLst>
              <a:ext uri="{FF2B5EF4-FFF2-40B4-BE49-F238E27FC236}">
                <a16:creationId xmlns:a16="http://schemas.microsoft.com/office/drawing/2014/main" id="{0D3A393C-4D8C-49BC-934D-B57BE1B2840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781777" y="3944231"/>
            <a:ext cx="1215000" cy="540000"/>
          </a:xfrm>
        </p:spPr>
        <p:txBody>
          <a:bodyPr/>
          <a:lstStyle>
            <a:lvl1pPr marL="0" indent="0" algn="l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  <a:endParaRPr lang="en-ZA" dirty="0"/>
          </a:p>
        </p:txBody>
      </p:sp>
      <p:sp>
        <p:nvSpPr>
          <p:cNvPr id="53" name="Text Placeholder 8">
            <a:extLst>
              <a:ext uri="{FF2B5EF4-FFF2-40B4-BE49-F238E27FC236}">
                <a16:creationId xmlns:a16="http://schemas.microsoft.com/office/drawing/2014/main" id="{08906184-3520-4606-AF8B-59ECFFA6D75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239705" y="3085356"/>
            <a:ext cx="1215000" cy="587658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800"/>
            </a:lvl1pPr>
          </a:lstStyle>
          <a:p>
            <a:pPr lvl="0"/>
            <a:r>
              <a:rPr lang="en-US" dirty="0"/>
              <a:t>Full Name</a:t>
            </a:r>
          </a:p>
        </p:txBody>
      </p:sp>
      <p:sp>
        <p:nvSpPr>
          <p:cNvPr id="54" name="Text Placeholder 10">
            <a:extLst>
              <a:ext uri="{FF2B5EF4-FFF2-40B4-BE49-F238E27FC236}">
                <a16:creationId xmlns:a16="http://schemas.microsoft.com/office/drawing/2014/main" id="{8A64BEB9-7FB0-4DF9-BFE9-62016E83E89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239705" y="3944231"/>
            <a:ext cx="1215000" cy="540000"/>
          </a:xfrm>
        </p:spPr>
        <p:txBody>
          <a:bodyPr/>
          <a:lstStyle>
            <a:lvl1pPr marL="0" indent="0" algn="l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  <a:endParaRPr lang="en-ZA" dirty="0"/>
          </a:p>
        </p:txBody>
      </p:sp>
      <p:sp>
        <p:nvSpPr>
          <p:cNvPr id="55" name="Text Placeholder 8">
            <a:extLst>
              <a:ext uri="{FF2B5EF4-FFF2-40B4-BE49-F238E27FC236}">
                <a16:creationId xmlns:a16="http://schemas.microsoft.com/office/drawing/2014/main" id="{4CCC1C98-37FD-4404-8383-72ED535FE57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697632" y="3085356"/>
            <a:ext cx="1215000" cy="587658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800"/>
            </a:lvl1pPr>
          </a:lstStyle>
          <a:p>
            <a:pPr lvl="0"/>
            <a:r>
              <a:rPr lang="en-US" dirty="0"/>
              <a:t>Full Name</a:t>
            </a:r>
          </a:p>
        </p:txBody>
      </p:sp>
      <p:sp>
        <p:nvSpPr>
          <p:cNvPr id="56" name="Text Placeholder 10">
            <a:extLst>
              <a:ext uri="{FF2B5EF4-FFF2-40B4-BE49-F238E27FC236}">
                <a16:creationId xmlns:a16="http://schemas.microsoft.com/office/drawing/2014/main" id="{B24BD1AE-AB0E-40FA-AEA8-8D687D84B56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697632" y="3944231"/>
            <a:ext cx="1215000" cy="540000"/>
          </a:xfrm>
        </p:spPr>
        <p:txBody>
          <a:bodyPr/>
          <a:lstStyle>
            <a:lvl1pPr marL="0" indent="0" algn="l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  <a:endParaRPr lang="en-ZA" dirty="0"/>
          </a:p>
        </p:txBody>
      </p:sp>
      <p:sp>
        <p:nvSpPr>
          <p:cNvPr id="57" name="Text Placeholder 8">
            <a:extLst>
              <a:ext uri="{FF2B5EF4-FFF2-40B4-BE49-F238E27FC236}">
                <a16:creationId xmlns:a16="http://schemas.microsoft.com/office/drawing/2014/main" id="{CA2F0EA7-F3F7-443F-BA0D-4916B618C56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155559" y="3085356"/>
            <a:ext cx="1215000" cy="587658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800"/>
            </a:lvl1pPr>
          </a:lstStyle>
          <a:p>
            <a:pPr lvl="0"/>
            <a:r>
              <a:rPr lang="en-US" dirty="0"/>
              <a:t>Full Name</a:t>
            </a:r>
          </a:p>
        </p:txBody>
      </p:sp>
      <p:sp>
        <p:nvSpPr>
          <p:cNvPr id="58" name="Text Placeholder 10">
            <a:extLst>
              <a:ext uri="{FF2B5EF4-FFF2-40B4-BE49-F238E27FC236}">
                <a16:creationId xmlns:a16="http://schemas.microsoft.com/office/drawing/2014/main" id="{2BB6E6C3-1F6A-41B6-8EE0-6FDCBA34413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55559" y="3944231"/>
            <a:ext cx="1215000" cy="540000"/>
          </a:xfrm>
        </p:spPr>
        <p:txBody>
          <a:bodyPr/>
          <a:lstStyle>
            <a:lvl1pPr marL="0" indent="0" algn="l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  <a:endParaRPr lang="en-ZA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B2738624-9DAA-4152-9A77-80BBB71AD5F1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23850" y="1685011"/>
            <a:ext cx="1215000" cy="12150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82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00025" lvl="0" indent="-200025" algn="ctr"/>
            <a:r>
              <a:rPr lang="en-US" dirty="0"/>
              <a:t>Click icon to add picture</a:t>
            </a:r>
            <a:endParaRPr lang="en-ZA" dirty="0"/>
          </a:p>
        </p:txBody>
      </p:sp>
      <p:sp>
        <p:nvSpPr>
          <p:cNvPr id="59" name="Picture Placeholder 15">
            <a:extLst>
              <a:ext uri="{FF2B5EF4-FFF2-40B4-BE49-F238E27FC236}">
                <a16:creationId xmlns:a16="http://schemas.microsoft.com/office/drawing/2014/main" id="{522AE46C-0845-4BB0-9861-06071BCF56F6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781777" y="1685011"/>
            <a:ext cx="1215000" cy="12150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82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00025" lvl="0" indent="-200025" algn="ctr"/>
            <a:r>
              <a:rPr lang="en-US" dirty="0"/>
              <a:t>Click icon to add picture</a:t>
            </a:r>
            <a:endParaRPr lang="en-ZA" dirty="0"/>
          </a:p>
        </p:txBody>
      </p:sp>
      <p:sp>
        <p:nvSpPr>
          <p:cNvPr id="60" name="Picture Placeholder 15">
            <a:extLst>
              <a:ext uri="{FF2B5EF4-FFF2-40B4-BE49-F238E27FC236}">
                <a16:creationId xmlns:a16="http://schemas.microsoft.com/office/drawing/2014/main" id="{D791A6AF-478F-443B-A785-F82A8DBA9F30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3239705" y="1685011"/>
            <a:ext cx="1215000" cy="12150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82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00025" lvl="0" indent="-200025" algn="ctr"/>
            <a:r>
              <a:rPr lang="en-US" dirty="0"/>
              <a:t>Click icon to add picture</a:t>
            </a:r>
            <a:endParaRPr lang="en-ZA" dirty="0"/>
          </a:p>
        </p:txBody>
      </p:sp>
      <p:sp>
        <p:nvSpPr>
          <p:cNvPr id="61" name="Picture Placeholder 15">
            <a:extLst>
              <a:ext uri="{FF2B5EF4-FFF2-40B4-BE49-F238E27FC236}">
                <a16:creationId xmlns:a16="http://schemas.microsoft.com/office/drawing/2014/main" id="{1A65AFE9-2875-44A5-BF13-6E8438892669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4697632" y="1685011"/>
            <a:ext cx="1215000" cy="12150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82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00025" lvl="0" indent="-200025" algn="ctr"/>
            <a:r>
              <a:rPr lang="en-US" dirty="0"/>
              <a:t>Click icon to add picture</a:t>
            </a:r>
            <a:endParaRPr lang="en-ZA" dirty="0"/>
          </a:p>
        </p:txBody>
      </p:sp>
      <p:sp>
        <p:nvSpPr>
          <p:cNvPr id="62" name="Picture Placeholder 15">
            <a:extLst>
              <a:ext uri="{FF2B5EF4-FFF2-40B4-BE49-F238E27FC236}">
                <a16:creationId xmlns:a16="http://schemas.microsoft.com/office/drawing/2014/main" id="{069B9167-077F-4123-82C5-01EB62AFB3E6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6155559" y="1685011"/>
            <a:ext cx="1215000" cy="12150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82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00025" lvl="0" indent="-200025" algn="ctr"/>
            <a:r>
              <a:rPr lang="en-US" dirty="0"/>
              <a:t>Click icon to add picture</a:t>
            </a:r>
            <a:endParaRPr lang="en-ZA" dirty="0"/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F9EF21D5-1862-4F5B-86BF-B76AF2A72B3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613485" y="3085356"/>
            <a:ext cx="1215000" cy="587658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800"/>
            </a:lvl1pPr>
          </a:lstStyle>
          <a:p>
            <a:pPr lvl="0"/>
            <a:r>
              <a:rPr lang="en-US" dirty="0"/>
              <a:t>Full Name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80EC8DA4-EC6B-4362-949F-968E973A545B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613485" y="3944231"/>
            <a:ext cx="1215000" cy="540000"/>
          </a:xfrm>
        </p:spPr>
        <p:txBody>
          <a:bodyPr/>
          <a:lstStyle>
            <a:lvl1pPr marL="0" indent="0" algn="l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  <a:endParaRPr lang="en-ZA" dirty="0"/>
          </a:p>
        </p:txBody>
      </p:sp>
      <p:sp>
        <p:nvSpPr>
          <p:cNvPr id="23" name="Picture Placeholder 15">
            <a:extLst>
              <a:ext uri="{FF2B5EF4-FFF2-40B4-BE49-F238E27FC236}">
                <a16:creationId xmlns:a16="http://schemas.microsoft.com/office/drawing/2014/main" id="{FC64B5FD-0E87-4FAB-AFEA-D10DFED9F653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7613485" y="1685011"/>
            <a:ext cx="1215000" cy="12150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82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00025" lvl="0" indent="-200025" algn="ctr"/>
            <a:r>
              <a:rPr lang="en-US" dirty="0"/>
              <a:t>Click icon to add picture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22403258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5211B-014A-4E6E-98C7-FDAF78553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6FC21-A32D-44DC-BED7-08CEBB3B9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0C6D2B-0FF5-4A5F-A062-480FFA6DA0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829000" y="4774022"/>
            <a:ext cx="315000" cy="315900"/>
          </a:xfrm>
          <a:prstGeom prst="rect">
            <a:avLst/>
          </a:prstGeom>
        </p:spPr>
        <p:txBody>
          <a:bodyPr/>
          <a:lstStyle/>
          <a:p>
            <a:fld id="{4B73C415-D670-4716-A5EC-CC4D52CA2BAC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1612B32-057C-422E-8B4A-7B464DE04A7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756000"/>
            <a:ext cx="8504635" cy="270000"/>
          </a:xfrm>
        </p:spPr>
        <p:txBody>
          <a:bodyPr/>
          <a:lstStyle>
            <a:lvl1pPr marL="0" indent="0">
              <a:buNone/>
              <a:defRPr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89294943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829000" y="4774022"/>
            <a:ext cx="315000" cy="315900"/>
          </a:xfrm>
          <a:prstGeom prst="rect">
            <a:avLst/>
          </a:prstGeom>
        </p:spPr>
        <p:txBody>
          <a:bodyPr/>
          <a:lstStyle/>
          <a:p>
            <a:fld id="{4B73C415-D670-4716-A5EC-CC4D52CA2BAC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60290914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2A4E56-DEE9-4FB2-89FF-0F12DB08AD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8525B7-4C8D-4482-98E3-A68789AAB0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829000" y="4774022"/>
            <a:ext cx="315000" cy="315900"/>
          </a:xfrm>
          <a:prstGeom prst="rect">
            <a:avLst/>
          </a:prstGeom>
        </p:spPr>
        <p:txBody>
          <a:bodyPr/>
          <a:lstStyle/>
          <a:p>
            <a:fld id="{4B73C415-D670-4716-A5EC-CC4D52CA2BAC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60944462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2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FF978957-D101-43B4-A717-19B1820B4F1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9144000" cy="5089922"/>
          </a:xfrm>
          <a:solidFill>
            <a:schemeClr val="tx1">
              <a:lumMod val="75000"/>
              <a:lumOff val="25000"/>
            </a:schemeClr>
          </a:solidFill>
        </p:spPr>
        <p:txBody>
          <a:bodyPr lIns="1044000" rIns="0" anchor="ctr"/>
          <a:lstStyle>
            <a:lvl1pPr marL="0" indent="0" algn="l">
              <a:buNone/>
              <a:defRPr sz="825" i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and Drop your Photo Here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DD3616-4E40-4CE5-88C8-2AF6E47D2086}"/>
              </a:ext>
            </a:extLst>
          </p:cNvPr>
          <p:cNvSpPr/>
          <p:nvPr userDrawn="1"/>
        </p:nvSpPr>
        <p:spPr>
          <a:xfrm>
            <a:off x="4752001" y="1"/>
            <a:ext cx="2984681" cy="5089922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35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A3B184-0AF0-4DF5-B2BD-E6D1806BE1BF}"/>
              </a:ext>
            </a:extLst>
          </p:cNvPr>
          <p:cNvSpPr/>
          <p:nvPr userDrawn="1"/>
        </p:nvSpPr>
        <p:spPr>
          <a:xfrm>
            <a:off x="0" y="5089923"/>
            <a:ext cx="8828999" cy="53578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35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8FC9062-5711-4550-8470-F1324E804FFF}"/>
              </a:ext>
            </a:extLst>
          </p:cNvPr>
          <p:cNvSpPr/>
          <p:nvPr userDrawn="1"/>
        </p:nvSpPr>
        <p:spPr>
          <a:xfrm>
            <a:off x="8828999" y="5089923"/>
            <a:ext cx="315000" cy="5357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35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C433A2F-8949-4AAC-AE96-175254493AF4}"/>
              </a:ext>
            </a:extLst>
          </p:cNvPr>
          <p:cNvSpPr/>
          <p:nvPr userDrawn="1"/>
        </p:nvSpPr>
        <p:spPr>
          <a:xfrm>
            <a:off x="4752001" y="0"/>
            <a:ext cx="2984681" cy="51435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35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45B1DD-2DBA-49BF-BF09-5B70713A4CD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04922" y="1782750"/>
            <a:ext cx="2678837" cy="1790700"/>
          </a:xfrm>
        </p:spPr>
        <p:txBody>
          <a:bodyPr anchor="b"/>
          <a:lstStyle>
            <a:lvl1pPr algn="l">
              <a:defRPr sz="4050" spc="-225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A60831-AA5D-4359-AACC-37D7271F2BF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79218" y="3793331"/>
            <a:ext cx="2404540" cy="185738"/>
          </a:xfrm>
        </p:spPr>
        <p:txBody>
          <a:bodyPr/>
          <a:lstStyle>
            <a:lvl1pPr marL="0" indent="0" algn="l">
              <a:buNone/>
              <a:defRPr sz="105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Full Name</a:t>
            </a:r>
            <a:endParaRPr lang="en-Z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EABB85-2AAF-4939-BDF4-E3CF2F31B3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79219" y="4050506"/>
            <a:ext cx="2405063" cy="185738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1050" dirty="0" smtClean="0">
                <a:solidFill>
                  <a:schemeClr val="bg1"/>
                </a:solidFill>
              </a:defRPr>
            </a:lvl1pPr>
            <a:lvl2pPr>
              <a:defRPr lang="en-US" sz="1500" dirty="0" smtClean="0"/>
            </a:lvl2pPr>
            <a:lvl3pPr>
              <a:defRPr lang="en-US" sz="1350" dirty="0" smtClean="0"/>
            </a:lvl3pPr>
            <a:lvl4pPr>
              <a:defRPr lang="en-US" sz="1200" dirty="0" smtClean="0"/>
            </a:lvl4pPr>
            <a:lvl5pPr>
              <a:defRPr lang="en-ZA" sz="1200" dirty="0"/>
            </a:lvl5pPr>
          </a:lstStyle>
          <a:p>
            <a:pPr marL="200025" lvl="0" indent="-200025"/>
            <a:r>
              <a:rPr lang="en-US" dirty="0"/>
              <a:t>Contact Number</a:t>
            </a:r>
            <a:endParaRPr lang="en-ZA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4E7DF27-55E9-4F17-91D3-29228A4020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79219" y="4313635"/>
            <a:ext cx="2405063" cy="185738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1050" smtClean="0">
                <a:solidFill>
                  <a:schemeClr val="bg1"/>
                </a:solidFill>
              </a:defRPr>
            </a:lvl1pPr>
            <a:lvl2pPr>
              <a:defRPr lang="en-US" sz="1500" smtClean="0"/>
            </a:lvl2pPr>
            <a:lvl3pPr>
              <a:defRPr lang="en-US" sz="1350" smtClean="0"/>
            </a:lvl3pPr>
            <a:lvl4pPr>
              <a:defRPr lang="en-US" sz="1200" smtClean="0"/>
            </a:lvl4pPr>
            <a:lvl5pPr>
              <a:defRPr lang="en-ZA" sz="1200"/>
            </a:lvl5pPr>
          </a:lstStyle>
          <a:p>
            <a:pPr marL="200025" lvl="0" indent="-200025"/>
            <a:r>
              <a:rPr lang="en-US" dirty="0"/>
              <a:t>Email or Social Media Handle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395215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26923-2D2D-4EDB-8A56-2AD43A09404A}" type="datetimeFigureOut">
              <a:rPr lang="en-US" smtClean="0"/>
              <a:t>5/2/2019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D2DC2-C3E4-414F-A9DD-0928E59B9F3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App Previe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of a cell phone&#10;&#10;Description generated with high confidence">
            <a:extLst>
              <a:ext uri="{FF2B5EF4-FFF2-40B4-BE49-F238E27FC236}">
                <a16:creationId xmlns:a16="http://schemas.microsoft.com/office/drawing/2014/main" id="{68055F11-596F-47BF-A832-A501EC346C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980" y="686623"/>
            <a:ext cx="3499607" cy="3513079"/>
          </a:xfrm>
          <a:prstGeom prst="rect">
            <a:avLst/>
          </a:prstGeom>
        </p:spPr>
      </p:pic>
      <p:pic>
        <p:nvPicPr>
          <p:cNvPr id="9" name="Picture 8" descr="Screen of a cell phone&#10;&#10;Description generated with high confidence">
            <a:extLst>
              <a:ext uri="{FF2B5EF4-FFF2-40B4-BE49-F238E27FC236}">
                <a16:creationId xmlns:a16="http://schemas.microsoft.com/office/drawing/2014/main" id="{80EBF765-2A5E-4BDA-B092-25691E4791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2197" y="686623"/>
            <a:ext cx="3499607" cy="3513079"/>
          </a:xfrm>
          <a:prstGeom prst="rect">
            <a:avLst/>
          </a:prstGeom>
        </p:spPr>
      </p:pic>
      <p:pic>
        <p:nvPicPr>
          <p:cNvPr id="10" name="Picture 9" descr="Screen of a cell phone&#10;&#10;Description generated with high confidence">
            <a:extLst>
              <a:ext uri="{FF2B5EF4-FFF2-40B4-BE49-F238E27FC236}">
                <a16:creationId xmlns:a16="http://schemas.microsoft.com/office/drawing/2014/main" id="{E97A6530-14B5-4A05-B7A3-7BA661FCD5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9413" y="686623"/>
            <a:ext cx="3499607" cy="3513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F5211B-014A-4E6E-98C7-FDAF78553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6FC21-A32D-44DC-BED7-08CEBB3B9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0C6D2B-0FF5-4A5F-A062-480FFA6DA0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829000" y="4774022"/>
            <a:ext cx="315000" cy="315900"/>
          </a:xfrm>
          <a:prstGeom prst="rect">
            <a:avLst/>
          </a:prstGeom>
        </p:spPr>
        <p:txBody>
          <a:bodyPr/>
          <a:lstStyle/>
          <a:p>
            <a:fld id="{4B73C415-D670-4716-A5EC-CC4D52CA2BAC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47EC9494-5A42-419D-AADF-96EF1EFD7B6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211629" y="4314606"/>
            <a:ext cx="1485000" cy="411709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Mockup Details</a:t>
            </a:r>
            <a:endParaRPr lang="en-ZA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E2D3309-00A3-42D9-8706-6F2A6AD3BB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1629" y="3968324"/>
            <a:ext cx="1485000" cy="27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Mockup Name</a:t>
            </a:r>
            <a:endParaRPr lang="en-ZA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94E4C70C-AC1E-4EDE-B2C1-23A54123479F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882861" y="4314606"/>
            <a:ext cx="1485000" cy="411709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Mockup Details</a:t>
            </a:r>
            <a:endParaRPr lang="en-ZA" dirty="0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4B1BB7D-C6D3-4D9C-A235-6CBB5A13EEC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82861" y="3968324"/>
            <a:ext cx="1485000" cy="27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Mockup Name</a:t>
            </a:r>
            <a:endParaRPr lang="en-ZA" dirty="0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718515F4-6451-4FB7-ACE4-5D9C2CD207A4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6524909" y="4314606"/>
            <a:ext cx="1485000" cy="411709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Mockup Details</a:t>
            </a:r>
            <a:endParaRPr lang="en-ZA" dirty="0"/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B362C889-34FC-4EB1-967B-DC98349082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24909" y="3968324"/>
            <a:ext cx="1485000" cy="27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Mockup Name</a:t>
            </a:r>
            <a:endParaRPr lang="en-ZA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C4EB921-BD58-4C2E-BDD5-FC8D2629829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313760" y="1087637"/>
            <a:ext cx="1329428" cy="2387799"/>
          </a:xfrm>
          <a:solidFill>
            <a:schemeClr val="bg1">
              <a:lumMod val="95000"/>
              <a:alpha val="70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ZA" sz="82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00025" lvl="0" indent="-200025" algn="ctr"/>
            <a:r>
              <a:rPr lang="en-US" dirty="0"/>
              <a:t>Click icon to add picture</a:t>
            </a:r>
            <a:endParaRPr lang="en-ZA" dirty="0"/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3CB44DE3-C599-4EA7-BFDA-4E39AE89FC0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960976" y="1087637"/>
            <a:ext cx="1329428" cy="2387799"/>
          </a:xfrm>
          <a:solidFill>
            <a:schemeClr val="bg1">
              <a:lumMod val="95000"/>
              <a:alpha val="70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ZA" sz="82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00025" lvl="0" indent="-200025" algn="ctr"/>
            <a:r>
              <a:rPr lang="en-US" dirty="0"/>
              <a:t>Click icon to add picture</a:t>
            </a:r>
            <a:endParaRPr lang="en-ZA" dirty="0"/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A4392E45-2A0B-49BF-9952-79C42AF8DE9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608193" y="1087637"/>
            <a:ext cx="1329428" cy="2387799"/>
          </a:xfrm>
          <a:solidFill>
            <a:schemeClr val="bg1">
              <a:lumMod val="95000"/>
              <a:alpha val="70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ZA" sz="82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00025" lvl="0" indent="-200025" algn="ctr"/>
            <a:r>
              <a:rPr lang="en-US" dirty="0"/>
              <a:t>Click icon to add picture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04836214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imon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829000" y="4774022"/>
            <a:ext cx="315000" cy="315900"/>
          </a:xfrm>
          <a:prstGeom prst="rect">
            <a:avLst/>
          </a:prstGeom>
        </p:spPr>
        <p:txBody>
          <a:bodyPr/>
          <a:lstStyle/>
          <a:p>
            <a:fld id="{4B73C415-D670-4716-A5EC-CC4D52CA2BAC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09F9E9-0483-4A79-B997-B23DAC1644C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756000"/>
            <a:ext cx="8504635" cy="270000"/>
          </a:xfrm>
        </p:spPr>
        <p:txBody>
          <a:bodyPr/>
          <a:lstStyle>
            <a:lvl1pPr marL="0" indent="0">
              <a:buNone/>
              <a:defRPr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9CC2AE-E299-42B4-A2C4-357708A0054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23851" y="1377558"/>
            <a:ext cx="2656241" cy="1668713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 anchor="ctr"/>
          <a:lstStyle>
            <a:lvl1pPr marL="0" indent="0" algn="ctr">
              <a:buNone/>
              <a:defRPr i="0"/>
            </a:lvl1pPr>
          </a:lstStyle>
          <a:p>
            <a:pPr lvl="0"/>
            <a:r>
              <a:rPr lang="en-US" dirty="0"/>
              <a:t>Testimonial goes here</a:t>
            </a:r>
            <a:endParaRPr lang="en-ZA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99551C8-D5B2-495A-97BB-0711CD8C67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6917" y="2770219"/>
            <a:ext cx="2438349" cy="173327"/>
          </a:xfrm>
        </p:spPr>
        <p:txBody>
          <a:bodyPr anchor="t"/>
          <a:lstStyle>
            <a:lvl1pPr marL="0" indent="0" algn="r">
              <a:buFont typeface="Arial" panose="020B0604020202020204" pitchFamily="34" charset="0"/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Name and Title</a:t>
            </a:r>
            <a:endParaRPr lang="en-ZA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03139A49-E537-4395-967A-08C99782070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243880" y="2693744"/>
            <a:ext cx="2656241" cy="1668713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 anchor="ctr"/>
          <a:lstStyle>
            <a:lvl1pPr marL="0" indent="0" algn="ctr">
              <a:buNone/>
              <a:defRPr i="0"/>
            </a:lvl1pPr>
          </a:lstStyle>
          <a:p>
            <a:pPr lvl="0"/>
            <a:r>
              <a:rPr lang="en-US" dirty="0"/>
              <a:t>Testimonial goes here</a:t>
            </a:r>
            <a:endParaRPr lang="en-ZA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EE1C8A1-F171-46D2-A92F-1B0E9C52B1A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351039" y="4086406"/>
            <a:ext cx="2438349" cy="173327"/>
          </a:xfrm>
        </p:spPr>
        <p:txBody>
          <a:bodyPr anchor="t"/>
          <a:lstStyle>
            <a:lvl1pPr marL="0" indent="0" algn="r">
              <a:buFont typeface="Arial" panose="020B0604020202020204" pitchFamily="34" charset="0"/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Name and Title</a:t>
            </a:r>
            <a:endParaRPr lang="en-ZA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3E7FB48-98BE-4677-A80F-969F9F30720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163909" y="1377558"/>
            <a:ext cx="2656241" cy="1668713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 anchor="ctr"/>
          <a:lstStyle>
            <a:lvl1pPr marL="0" indent="0" algn="ctr">
              <a:buNone/>
              <a:defRPr i="0"/>
            </a:lvl1pPr>
          </a:lstStyle>
          <a:p>
            <a:pPr lvl="0"/>
            <a:r>
              <a:rPr lang="en-US" dirty="0"/>
              <a:t>Testimonial goes here</a:t>
            </a:r>
            <a:endParaRPr lang="en-ZA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0146F28A-70F5-4E8B-8A3A-ADB1B6A080D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276976" y="2770219"/>
            <a:ext cx="2438349" cy="173327"/>
          </a:xfrm>
        </p:spPr>
        <p:txBody>
          <a:bodyPr anchor="t"/>
          <a:lstStyle>
            <a:lvl1pPr marL="0" indent="0" algn="r">
              <a:buFont typeface="Arial" panose="020B0604020202020204" pitchFamily="34" charset="0"/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Name and Title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27916407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C433A2F-8949-4AAC-AE96-175254493AF4}"/>
              </a:ext>
            </a:extLst>
          </p:cNvPr>
          <p:cNvSpPr/>
          <p:nvPr userDrawn="1"/>
        </p:nvSpPr>
        <p:spPr>
          <a:xfrm>
            <a:off x="0" y="1"/>
            <a:ext cx="4752000" cy="5089922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35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45B1DD-2DBA-49BF-BF09-5B70713A4C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000" y="1782750"/>
            <a:ext cx="4104000" cy="1790700"/>
          </a:xfrm>
        </p:spPr>
        <p:txBody>
          <a:bodyPr anchor="b"/>
          <a:lstStyle>
            <a:lvl1pPr algn="l">
              <a:defRPr sz="3150" spc="-225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A60831-AA5D-4359-AACC-37D7271F2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4000" y="3721894"/>
            <a:ext cx="4104000" cy="914400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Z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8EA9D3-63E1-4170-B9FF-2F1AF08CCA45}"/>
              </a:ext>
            </a:extLst>
          </p:cNvPr>
          <p:cNvSpPr/>
          <p:nvPr userDrawn="1"/>
        </p:nvSpPr>
        <p:spPr>
          <a:xfrm>
            <a:off x="0" y="5089923"/>
            <a:ext cx="8828999" cy="53578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35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AE9C85-4EEF-40CA-AA18-4DC9F703F4FD}"/>
              </a:ext>
            </a:extLst>
          </p:cNvPr>
          <p:cNvSpPr/>
          <p:nvPr userDrawn="1"/>
        </p:nvSpPr>
        <p:spPr>
          <a:xfrm>
            <a:off x="8828999" y="5089923"/>
            <a:ext cx="315000" cy="5357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350" dirty="0"/>
          </a:p>
        </p:txBody>
      </p:sp>
    </p:spTree>
    <p:extLst>
      <p:ext uri="{BB962C8B-B14F-4D97-AF65-F5344CB8AC3E}">
        <p14:creationId xmlns:p14="http://schemas.microsoft.com/office/powerpoint/2010/main" val="389294790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805D700-F00E-4505-8483-501219FB8BD2}"/>
              </a:ext>
            </a:extLst>
          </p:cNvPr>
          <p:cNvSpPr/>
          <p:nvPr userDrawn="1"/>
        </p:nvSpPr>
        <p:spPr>
          <a:xfrm>
            <a:off x="0" y="0"/>
            <a:ext cx="9144000" cy="477402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35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C433A2F-8949-4AAC-AE96-175254493AF4}"/>
              </a:ext>
            </a:extLst>
          </p:cNvPr>
          <p:cNvSpPr/>
          <p:nvPr userDrawn="1"/>
        </p:nvSpPr>
        <p:spPr>
          <a:xfrm>
            <a:off x="324000" y="1"/>
            <a:ext cx="8820000" cy="4774022"/>
          </a:xfrm>
          <a:prstGeom prst="rect">
            <a:avLst/>
          </a:prstGeom>
          <a:gradFill>
            <a:gsLst>
              <a:gs pos="36000">
                <a:schemeClr val="tx1">
                  <a:alpha val="60000"/>
                </a:schemeClr>
              </a:gs>
              <a:gs pos="100000">
                <a:schemeClr val="tx1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35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45B1DD-2DBA-49BF-BF09-5B70713A4C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0546" y="1782750"/>
            <a:ext cx="4724762" cy="1790700"/>
          </a:xfrm>
        </p:spPr>
        <p:txBody>
          <a:bodyPr anchor="b"/>
          <a:lstStyle>
            <a:lvl1pPr algn="l">
              <a:defRPr sz="3150" spc="-225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A60831-AA5D-4359-AACC-37D7271F2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0546" y="3721894"/>
            <a:ext cx="4724762" cy="914400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ZA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384471-818E-4B2E-BA19-852421944514}"/>
              </a:ext>
            </a:extLst>
          </p:cNvPr>
          <p:cNvSpPr/>
          <p:nvPr userDrawn="1"/>
        </p:nvSpPr>
        <p:spPr>
          <a:xfrm>
            <a:off x="0" y="5089923"/>
            <a:ext cx="8828999" cy="53578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35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BA5E93-E4C5-4917-B92A-53FC468CFEBD}"/>
              </a:ext>
            </a:extLst>
          </p:cNvPr>
          <p:cNvSpPr/>
          <p:nvPr userDrawn="1"/>
        </p:nvSpPr>
        <p:spPr>
          <a:xfrm>
            <a:off x="8828999" y="5089923"/>
            <a:ext cx="315000" cy="5357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35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109B30-9CC9-4BE8-AB10-1BA398CAB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9000" y="4774022"/>
            <a:ext cx="315000" cy="315900"/>
          </a:xfrm>
          <a:prstGeom prst="rect">
            <a:avLst/>
          </a:prstGeom>
        </p:spPr>
        <p:txBody>
          <a:bodyPr/>
          <a:lstStyle/>
          <a:p>
            <a:fld id="{4B73C415-D670-4716-A5EC-CC4D52CA2BAC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F77174B-114F-48DF-AFBF-1AA3416ACD4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396382241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428A921-D1FB-449F-8402-7C032AAABB1C}"/>
              </a:ext>
            </a:extLst>
          </p:cNvPr>
          <p:cNvSpPr/>
          <p:nvPr userDrawn="1"/>
        </p:nvSpPr>
        <p:spPr>
          <a:xfrm>
            <a:off x="4014787" y="1"/>
            <a:ext cx="4805213" cy="5143499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35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829000" y="4774022"/>
            <a:ext cx="315000" cy="315900"/>
          </a:xfrm>
          <a:prstGeom prst="rect">
            <a:avLst/>
          </a:prstGeom>
        </p:spPr>
        <p:txBody>
          <a:bodyPr/>
          <a:lstStyle/>
          <a:p>
            <a:fld id="{4B73C415-D670-4716-A5EC-CC4D52CA2BAC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1EC63334-B325-4256-8AA0-6F5A11030DE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24000" y="4774023"/>
            <a:ext cx="3312169" cy="309323"/>
          </a:xfrm>
        </p:spPr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F80631D-0113-45B5-9716-6AED2430C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1AC65F5-382D-4CF6-95CF-DD3FC6D96F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F554488-3F7D-4F3A-9AAF-73FB0977D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471" y="342901"/>
            <a:ext cx="4125845" cy="4058840"/>
          </a:xfrm>
        </p:spPr>
        <p:txBody>
          <a:bodyPr/>
          <a:lstStyle>
            <a:lvl1pPr>
              <a:buClr>
                <a:schemeClr val="bg1"/>
              </a:buClr>
              <a:defRPr sz="1800">
                <a:solidFill>
                  <a:schemeClr val="bg1"/>
                </a:solidFill>
              </a:defRPr>
            </a:lvl1pPr>
            <a:lvl2pPr>
              <a:defRPr sz="1500">
                <a:solidFill>
                  <a:schemeClr val="bg1"/>
                </a:solidFill>
              </a:defRPr>
            </a:lvl2pPr>
            <a:lvl3pPr>
              <a:defRPr sz="135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33609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428A921-D1FB-449F-8402-7C032AAABB1C}"/>
              </a:ext>
            </a:extLst>
          </p:cNvPr>
          <p:cNvSpPr/>
          <p:nvPr userDrawn="1"/>
        </p:nvSpPr>
        <p:spPr>
          <a:xfrm>
            <a:off x="4014787" y="1"/>
            <a:ext cx="4805213" cy="5143499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35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829000" y="4774022"/>
            <a:ext cx="315000" cy="315900"/>
          </a:xfrm>
          <a:prstGeom prst="rect">
            <a:avLst/>
          </a:prstGeom>
        </p:spPr>
        <p:txBody>
          <a:bodyPr/>
          <a:lstStyle/>
          <a:p>
            <a:fld id="{4B73C415-D670-4716-A5EC-CC4D52CA2BAC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1EC63334-B325-4256-8AA0-6F5A11030DE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24000" y="4774023"/>
            <a:ext cx="3312169" cy="309323"/>
          </a:xfrm>
        </p:spPr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F80631D-0113-45B5-9716-6AED2430C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1AC65F5-382D-4CF6-95CF-DD3FC6D96F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56321125-B861-4CD5-8023-6E40351765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353136" y="342901"/>
            <a:ext cx="4128516" cy="4052888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68690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65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theme" Target="../theme/theme5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slideLayout" Target="../slideLayouts/slideLayout84.xml"/><Relationship Id="rId26" Type="http://schemas.openxmlformats.org/officeDocument/2006/relationships/slideLayout" Target="../slideLayouts/slideLayout92.xml"/><Relationship Id="rId3" Type="http://schemas.openxmlformats.org/officeDocument/2006/relationships/slideLayout" Target="../slideLayouts/slideLayout69.xml"/><Relationship Id="rId21" Type="http://schemas.openxmlformats.org/officeDocument/2006/relationships/slideLayout" Target="../slideLayouts/slideLayout87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5" Type="http://schemas.openxmlformats.org/officeDocument/2006/relationships/slideLayout" Target="../slideLayouts/slideLayout91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20" Type="http://schemas.openxmlformats.org/officeDocument/2006/relationships/slideLayout" Target="../slideLayouts/slideLayout86.xml"/><Relationship Id="rId29" Type="http://schemas.openxmlformats.org/officeDocument/2006/relationships/slideLayout" Target="../slideLayouts/slideLayout95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24" Type="http://schemas.openxmlformats.org/officeDocument/2006/relationships/slideLayout" Target="../slideLayouts/slideLayout90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23" Type="http://schemas.openxmlformats.org/officeDocument/2006/relationships/slideLayout" Target="../slideLayouts/slideLayout89.xml"/><Relationship Id="rId28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76.xml"/><Relationship Id="rId19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Relationship Id="rId22" Type="http://schemas.openxmlformats.org/officeDocument/2006/relationships/slideLayout" Target="../slideLayouts/slideLayout88.xml"/><Relationship Id="rId27" Type="http://schemas.openxmlformats.org/officeDocument/2006/relationships/slideLayout" Target="../slideLayouts/slideLayout93.xml"/><Relationship Id="rId30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326923-2D2D-4EDB-8A56-2AD43A09404A}" type="datetimeFigureOut">
              <a:rPr lang="en-US" smtClean="0"/>
              <a:t>5/2/2019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D2DC2-C3E4-414F-A9DD-0928E59B9F37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0836" tIns="45718" rIns="90836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0836" tIns="45718" rIns="908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5"/>
            <a:ext cx="2057400" cy="273844"/>
          </a:xfrm>
          <a:prstGeom prst="rect">
            <a:avLst/>
          </a:prstGeom>
        </p:spPr>
        <p:txBody>
          <a:bodyPr vert="horz" lIns="90836" tIns="45718" rIns="908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7532">
              <a:defRPr/>
            </a:pPr>
            <a:fld id="{FCC14175-75E9-48DD-8F63-99EF7498E6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7532">
                <a:defRPr/>
              </a:pPr>
              <a:t>5/2/2019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5"/>
            <a:ext cx="3086100" cy="273844"/>
          </a:xfrm>
          <a:prstGeom prst="rect">
            <a:avLst/>
          </a:prstGeom>
        </p:spPr>
        <p:txBody>
          <a:bodyPr vert="horz" lIns="90836" tIns="45718" rIns="908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7532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5"/>
            <a:ext cx="2057400" cy="273844"/>
          </a:xfrm>
          <a:prstGeom prst="rect">
            <a:avLst/>
          </a:prstGeom>
        </p:spPr>
        <p:txBody>
          <a:bodyPr vert="horz" lIns="90836" tIns="45718" rIns="908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7532">
              <a:defRPr/>
            </a:pPr>
            <a:fld id="{6C2E7A15-8FB6-4E6C-9D84-E1419F0A1A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7532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683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075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6984" indent="-226984" algn="l" defTabSz="9075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0950" indent="-226984" algn="l" defTabSz="9075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4514" indent="-226984" algn="l" defTabSz="9075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88080" indent="-226984" algn="l" defTabSz="9075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41774" indent="-226984" algn="l" defTabSz="9075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95658" indent="-226984" algn="l" defTabSz="9075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49414" indent="-226984" algn="l" defTabSz="9075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03198" indent="-226984" algn="l" defTabSz="9075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57110" indent="-226984" algn="l" defTabSz="9075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75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3567" algn="l" defTabSz="9075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07532" algn="l" defTabSz="9075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1299" algn="l" defTabSz="9075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15064" algn="l" defTabSz="9075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69030" algn="l" defTabSz="9075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22595" algn="l" defTabSz="9075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76163" algn="l" defTabSz="9075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29972" algn="l" defTabSz="9075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rgbClr val="80808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8" tIns="45704" rIns="91408" bIns="457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rgbClr val="80808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8" tIns="45704" rIns="91408" bIns="45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wrap="square" lIns="91408" tIns="45704" rIns="91408" bIns="45704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743450"/>
            <a:ext cx="1905000" cy="342900"/>
          </a:xfrm>
          <a:prstGeom prst="rect">
            <a:avLst/>
          </a:prstGeom>
          <a:ln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91408" tIns="45704" rIns="91408" bIns="45704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FFFFFF"/>
                </a:solidFill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CC5262-71F2-4217-8DF0-AD5D1DC72DE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57614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fade/>
  </p:transition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  <a:ea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  <a:ea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  <a:ea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  <a:ea typeface="MS PGothic" pitchFamily="34" charset="-128"/>
        </a:defRPr>
      </a:lvl5pPr>
      <a:lvl6pPr marL="45701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  <a:ea typeface="ＭＳ Ｐゴシック" pitchFamily="34" charset="-128"/>
        </a:defRPr>
      </a:lvl6pPr>
      <a:lvl7pPr marL="91404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  <a:ea typeface="ＭＳ Ｐゴシック" pitchFamily="34" charset="-128"/>
        </a:defRPr>
      </a:lvl7pPr>
      <a:lvl8pPr marL="137105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  <a:ea typeface="ＭＳ Ｐゴシック" pitchFamily="34" charset="-128"/>
        </a:defRPr>
      </a:lvl8pPr>
      <a:lvl9pPr marL="182807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  <a:ea typeface="ＭＳ Ｐゴシック" pitchFamily="34" charset="-128"/>
        </a:defRPr>
      </a:lvl9pPr>
    </p:titleStyle>
    <p:bodyStyle>
      <a:lvl1pPr marL="342758" indent="-342758" algn="l" rtl="0" eaLnBrk="0" fontAlgn="base" hangingPunct="0">
        <a:spcBef>
          <a:spcPct val="20000"/>
        </a:spcBef>
        <a:spcAft>
          <a:spcPct val="0"/>
        </a:spcAft>
        <a:buClr>
          <a:srgbClr val="CCECFF"/>
        </a:buClr>
        <a:buFont typeface="Trebuchet MS" pitchFamily="34" charset="0"/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661" indent="-285638" algn="l" rtl="0" eaLnBrk="0" fontAlgn="base" hangingPunct="0">
        <a:spcBef>
          <a:spcPct val="20000"/>
        </a:spcBef>
        <a:spcAft>
          <a:spcPct val="0"/>
        </a:spcAft>
        <a:buClr>
          <a:srgbClr val="CCECFF"/>
        </a:buClr>
        <a:buFont typeface="Trebuchet MS" pitchFamily="34" charset="0"/>
        <a:buChar char="•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2545" indent="-228504" algn="l" rtl="0" eaLnBrk="0" fontAlgn="base" hangingPunct="0">
        <a:spcBef>
          <a:spcPct val="20000"/>
        </a:spcBef>
        <a:spcAft>
          <a:spcPct val="0"/>
        </a:spcAft>
        <a:buClr>
          <a:srgbClr val="CCECFF"/>
        </a:buClr>
        <a:buFont typeface="Trebuchet MS" pitchFamily="34" charset="0"/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599560" indent="-228504" algn="l" rtl="0" eaLnBrk="0" fontAlgn="base" hangingPunct="0">
        <a:spcBef>
          <a:spcPct val="20000"/>
        </a:spcBef>
        <a:spcAft>
          <a:spcPct val="0"/>
        </a:spcAft>
        <a:buClr>
          <a:srgbClr val="CCECFF"/>
        </a:buClr>
        <a:buFont typeface="Trebuchet MS" pitchFamily="34" charset="0"/>
        <a:buChar char="•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6583" indent="-228504" algn="l" rtl="0" eaLnBrk="0" fontAlgn="base" hangingPunct="0">
        <a:spcBef>
          <a:spcPct val="20000"/>
        </a:spcBef>
        <a:spcAft>
          <a:spcPct val="0"/>
        </a:spcAft>
        <a:buClr>
          <a:srgbClr val="CCECFF"/>
        </a:buClr>
        <a:buFont typeface="Trebuchet MS" pitchFamily="34" charset="0"/>
        <a:buChar char="•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3592" indent="-228504" algn="l" rtl="0" fontAlgn="base">
        <a:spcBef>
          <a:spcPct val="20000"/>
        </a:spcBef>
        <a:spcAft>
          <a:spcPct val="0"/>
        </a:spcAft>
        <a:buClr>
          <a:srgbClr val="CCECFF"/>
        </a:buClr>
        <a:buFont typeface="Trebuchet MS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6pPr>
      <a:lvl7pPr marL="2970616" indent="-228504" algn="l" rtl="0" fontAlgn="base">
        <a:spcBef>
          <a:spcPct val="20000"/>
        </a:spcBef>
        <a:spcAft>
          <a:spcPct val="0"/>
        </a:spcAft>
        <a:buClr>
          <a:srgbClr val="CCECFF"/>
        </a:buClr>
        <a:buFont typeface="Trebuchet MS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7pPr>
      <a:lvl8pPr marL="3427632" indent="-228504" algn="l" rtl="0" fontAlgn="base">
        <a:spcBef>
          <a:spcPct val="20000"/>
        </a:spcBef>
        <a:spcAft>
          <a:spcPct val="0"/>
        </a:spcAft>
        <a:buClr>
          <a:srgbClr val="CCECFF"/>
        </a:buClr>
        <a:buFont typeface="Trebuchet MS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8pPr>
      <a:lvl9pPr marL="3884648" indent="-228504" algn="l" rtl="0" fontAlgn="base">
        <a:spcBef>
          <a:spcPct val="20000"/>
        </a:spcBef>
        <a:spcAft>
          <a:spcPct val="0"/>
        </a:spcAft>
        <a:buClr>
          <a:srgbClr val="CCECFF"/>
        </a:buClr>
        <a:buFont typeface="Trebuchet MS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0" algn="l" defTabSz="914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40" algn="l" defTabSz="914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56" algn="l" defTabSz="914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79" algn="l" defTabSz="914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88" algn="l" defTabSz="914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98" algn="l" defTabSz="914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20" algn="l" defTabSz="914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37" algn="l" defTabSz="914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127" tIns="34289" rIns="68127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127" tIns="34289" rIns="68127" bIns="342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127" tIns="34289" rIns="68127" bIns="34289" rtlCol="0" anchor="ctr"/>
          <a:lstStyle>
            <a:lvl1pPr algn="l" defTabSz="680649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CC14175-75E9-48DD-8F63-99EF7498E6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127" tIns="34289" rIns="68127" bIns="34289" rtlCol="0" anchor="ctr"/>
          <a:lstStyle>
            <a:lvl1pPr algn="ctr" defTabSz="680649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127" tIns="34289" rIns="68127" bIns="34289" rtlCol="0" anchor="ctr"/>
          <a:lstStyle>
            <a:lvl1pPr algn="r" defTabSz="680649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C2E7A15-8FB6-4E6C-9D84-E1419F0A1A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454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0649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0238" indent="-170238" algn="l" defTabSz="68064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0713" indent="-170238" algn="l" defTabSz="6806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0886" indent="-170238" algn="l" defTabSz="6806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1060" indent="-170238" algn="l" defTabSz="6806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31331" indent="-170238" algn="l" defTabSz="6806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1744" indent="-170238" algn="l" defTabSz="6806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12061" indent="-170238" algn="l" defTabSz="6806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52399" indent="-170238" algn="l" defTabSz="6806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92833" indent="-170238" algn="l" defTabSz="6806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06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0175" algn="l" defTabSz="6806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0649" algn="l" defTabSz="6806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0974" algn="l" defTabSz="6806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1298" algn="l" defTabSz="6806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01773" algn="l" defTabSz="6806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41946" algn="l" defTabSz="6806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82122" algn="l" defTabSz="6806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22479" algn="l" defTabSz="6806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EB0D177-9AA4-42F4-9CD7-CD206217CA6D}"/>
              </a:ext>
            </a:extLst>
          </p:cNvPr>
          <p:cNvSpPr/>
          <p:nvPr userDrawn="1"/>
        </p:nvSpPr>
        <p:spPr>
          <a:xfrm>
            <a:off x="7335076" y="4778513"/>
            <a:ext cx="1484923" cy="323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35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825DB53-D610-4A40-AFDC-EBC47DB613CE}"/>
              </a:ext>
            </a:extLst>
          </p:cNvPr>
          <p:cNvSpPr/>
          <p:nvPr userDrawn="1"/>
        </p:nvSpPr>
        <p:spPr>
          <a:xfrm>
            <a:off x="7335078" y="5102513"/>
            <a:ext cx="1484923" cy="4098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350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C2B9A6A4-83D0-40B1-8B15-964C84BF0705}"/>
              </a:ext>
            </a:extLst>
          </p:cNvPr>
          <p:cNvSpPr/>
          <p:nvPr userDrawn="1"/>
        </p:nvSpPr>
        <p:spPr>
          <a:xfrm>
            <a:off x="0" y="4778513"/>
            <a:ext cx="7335077" cy="324000"/>
          </a:xfrm>
          <a:custGeom>
            <a:avLst/>
            <a:gdLst>
              <a:gd name="connsiteX0" fmla="*/ 0 w 9780102"/>
              <a:gd name="connsiteY0" fmla="*/ 0 h 432000"/>
              <a:gd name="connsiteX1" fmla="*/ 9780102 w 9780102"/>
              <a:gd name="connsiteY1" fmla="*/ 0 h 432000"/>
              <a:gd name="connsiteX2" fmla="*/ 9780102 w 9780102"/>
              <a:gd name="connsiteY2" fmla="*/ 432000 h 432000"/>
              <a:gd name="connsiteX3" fmla="*/ 0 w 9780102"/>
              <a:gd name="connsiteY3" fmla="*/ 432000 h 4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80102" h="432000">
                <a:moveTo>
                  <a:pt x="0" y="0"/>
                </a:moveTo>
                <a:lnTo>
                  <a:pt x="9780102" y="0"/>
                </a:lnTo>
                <a:lnTo>
                  <a:pt x="9780102" y="432000"/>
                </a:lnTo>
                <a:lnTo>
                  <a:pt x="0" y="432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35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324000"/>
            <a:ext cx="8496000" cy="324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page title</a:t>
            </a:r>
            <a:endParaRPr lang="en-Z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000" y="1134000"/>
            <a:ext cx="8496000" cy="35094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000" y="4829865"/>
            <a:ext cx="4248000" cy="221297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 dirty="0"/>
              <a:t>Add a footer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C39664-EB8B-4A32-915A-D4308F792772}"/>
              </a:ext>
            </a:extLst>
          </p:cNvPr>
          <p:cNvSpPr/>
          <p:nvPr userDrawn="1"/>
        </p:nvSpPr>
        <p:spPr>
          <a:xfrm>
            <a:off x="0" y="5102513"/>
            <a:ext cx="7335078" cy="409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35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B49670D-8F18-44A8-B217-67B412095C0D}"/>
              </a:ext>
            </a:extLst>
          </p:cNvPr>
          <p:cNvSpPr/>
          <p:nvPr userDrawn="1"/>
        </p:nvSpPr>
        <p:spPr>
          <a:xfrm>
            <a:off x="8820000" y="5102513"/>
            <a:ext cx="324000" cy="409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35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30FA059-EC32-4FFF-9673-48849B2FA43A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4778513"/>
            <a:ext cx="9143999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7728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  <p:sldLayoutId id="2147483736" r:id="rId17"/>
    <p:sldLayoutId id="2147483737" r:id="rId18"/>
    <p:sldLayoutId id="2147483738" r:id="rId19"/>
    <p:sldLayoutId id="2147483739" r:id="rId20"/>
    <p:sldLayoutId id="2147483740" r:id="rId21"/>
    <p:sldLayoutId id="2147483741" r:id="rId22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kern="1200" spc="-113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00025" indent="-200025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07194" indent="-207169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07219" indent="-20002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807244" indent="-20002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007269" indent="-20002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47D8FD-2235-485B-95E1-2EBD5AB47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324000"/>
            <a:ext cx="8505000" cy="32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F4A233-446A-4EDA-9622-BBF0631DFE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000" y="1296000"/>
            <a:ext cx="8505000" cy="326350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BD150CE-DC66-461D-A66C-7CF3307043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000" y="4774023"/>
            <a:ext cx="4104000" cy="30932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3000526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  <p:sldLayoutId id="2147483757" r:id="rId15"/>
    <p:sldLayoutId id="2147483758" r:id="rId16"/>
    <p:sldLayoutId id="2147483759" r:id="rId17"/>
    <p:sldLayoutId id="2147483760" r:id="rId18"/>
    <p:sldLayoutId id="2147483761" r:id="rId19"/>
    <p:sldLayoutId id="2147483762" r:id="rId20"/>
    <p:sldLayoutId id="2147483763" r:id="rId21"/>
    <p:sldLayoutId id="2147483764" r:id="rId22"/>
    <p:sldLayoutId id="2147483765" r:id="rId23"/>
    <p:sldLayoutId id="2147483766" r:id="rId24"/>
    <p:sldLayoutId id="2147483767" r:id="rId25"/>
    <p:sldLayoutId id="2147483768" r:id="rId26"/>
    <p:sldLayoutId id="2147483769" r:id="rId27"/>
    <p:sldLayoutId id="2147483770" r:id="rId28"/>
    <p:sldLayoutId id="2147483771" r:id="rId29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kern="1200" spc="-113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00025" indent="-200025" algn="l" defTabSz="685800" rtl="0" eaLnBrk="1" latinLnBrk="0" hangingPunct="1">
        <a:lnSpc>
          <a:spcPct val="100000"/>
        </a:lnSpc>
        <a:spcBef>
          <a:spcPts val="750"/>
        </a:spcBef>
        <a:spcAft>
          <a:spcPts val="375"/>
        </a:spcAft>
        <a:buClr>
          <a:schemeClr val="accent1"/>
        </a:buClr>
        <a:buFont typeface="Arial" panose="020B0604020202020204" pitchFamily="34" charset="0"/>
        <a:buChar char="○"/>
        <a:defRPr sz="1350" kern="1200">
          <a:solidFill>
            <a:schemeClr val="tx2"/>
          </a:solidFill>
          <a:latin typeface="+mn-lt"/>
          <a:ea typeface="+mn-ea"/>
          <a:cs typeface="+mn-cs"/>
        </a:defRPr>
      </a:lvl1pPr>
      <a:lvl2pPr marL="407194" indent="-207169" algn="l" defTabSz="685800" rtl="0" eaLnBrk="1" latinLnBrk="0" hangingPunct="1">
        <a:lnSpc>
          <a:spcPct val="100000"/>
        </a:lnSpc>
        <a:spcBef>
          <a:spcPts val="375"/>
        </a:spcBef>
        <a:spcAft>
          <a:spcPts val="375"/>
        </a:spcAft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2pPr>
      <a:lvl3pPr marL="607219" indent="-200025" algn="l" defTabSz="685800" rtl="0" eaLnBrk="1" latinLnBrk="0" hangingPunct="1">
        <a:lnSpc>
          <a:spcPct val="100000"/>
        </a:lnSpc>
        <a:spcBef>
          <a:spcPts val="375"/>
        </a:spcBef>
        <a:spcAft>
          <a:spcPts val="375"/>
        </a:spcAft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3pPr>
      <a:lvl4pPr marL="807244" indent="-200025" algn="l" defTabSz="685800" rtl="0" eaLnBrk="1" latinLnBrk="0" hangingPunct="1">
        <a:lnSpc>
          <a:spcPct val="100000"/>
        </a:lnSpc>
        <a:spcBef>
          <a:spcPts val="375"/>
        </a:spcBef>
        <a:spcAft>
          <a:spcPts val="375"/>
        </a:spcAft>
        <a:buFont typeface="Arial" panose="020B0604020202020204" pitchFamily="34" charset="0"/>
        <a:buChar char="•"/>
        <a:defRPr sz="1050" kern="1200">
          <a:solidFill>
            <a:schemeClr val="tx2"/>
          </a:solidFill>
          <a:latin typeface="+mn-lt"/>
          <a:ea typeface="+mn-ea"/>
          <a:cs typeface="+mn-cs"/>
        </a:defRPr>
      </a:lvl4pPr>
      <a:lvl5pPr marL="1007269" indent="-200025" algn="l" defTabSz="685800" rtl="0" eaLnBrk="1" latinLnBrk="0" hangingPunct="1">
        <a:lnSpc>
          <a:spcPct val="100000"/>
        </a:lnSpc>
        <a:spcBef>
          <a:spcPts val="375"/>
        </a:spcBef>
        <a:spcAft>
          <a:spcPts val="375"/>
        </a:spcAft>
        <a:buFont typeface="Arial" panose="020B0604020202020204" pitchFamily="34" charset="0"/>
        <a:buChar char="•"/>
        <a:defRPr sz="90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AF85DE-A7A9-B241-8B8A-49B2020588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9143979" cy="51434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990106"/>
            <a:ext cx="9144000" cy="552413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906" y="3987930"/>
            <a:ext cx="8408194" cy="55862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SUCCESS OF A NEW PARTNER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931487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29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601139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84AFBDC6-1D88-4521-8F27-344650D99434}"/>
              </a:ext>
            </a:extLst>
          </p:cNvPr>
          <p:cNvCxnSpPr>
            <a:cxnSpLocks/>
          </p:cNvCxnSpPr>
          <p:nvPr/>
        </p:nvCxnSpPr>
        <p:spPr>
          <a:xfrm>
            <a:off x="5724527" y="1928812"/>
            <a:ext cx="752473" cy="414338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" name="Straight Connector 2"/>
          <p:cNvCxnSpPr>
            <a:stCxn id="22617" idx="2"/>
          </p:cNvCxnSpPr>
          <p:nvPr/>
        </p:nvCxnSpPr>
        <p:spPr>
          <a:xfrm flipH="1">
            <a:off x="3248027" y="1964530"/>
            <a:ext cx="599836" cy="376238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5879616" y="1407335"/>
            <a:ext cx="444984" cy="307181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2" name="Group 95"/>
          <p:cNvGrpSpPr>
            <a:grpSpLocks/>
          </p:cNvGrpSpPr>
          <p:nvPr/>
        </p:nvGrpSpPr>
        <p:grpSpPr bwMode="auto">
          <a:xfrm>
            <a:off x="2057402" y="969168"/>
            <a:ext cx="5591175" cy="2059782"/>
            <a:chOff x="1296" y="336"/>
            <a:chExt cx="3522" cy="1730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2532" name="Line 90"/>
            <p:cNvSpPr>
              <a:spLocks noChangeShapeType="1"/>
            </p:cNvSpPr>
            <p:nvPr/>
          </p:nvSpPr>
          <p:spPr bwMode="auto">
            <a:xfrm>
              <a:off x="3840" y="1200"/>
              <a:ext cx="288" cy="288"/>
            </a:xfrm>
            <a:prstGeom prst="line">
              <a:avLst/>
            </a:prstGeom>
            <a:noFill/>
            <a:ln w="2857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533" name="Line 89"/>
            <p:cNvSpPr>
              <a:spLocks noChangeShapeType="1"/>
            </p:cNvSpPr>
            <p:nvPr/>
          </p:nvSpPr>
          <p:spPr bwMode="auto">
            <a:xfrm flipH="1">
              <a:off x="1920" y="1200"/>
              <a:ext cx="240" cy="288"/>
            </a:xfrm>
            <a:prstGeom prst="line">
              <a:avLst/>
            </a:prstGeom>
            <a:noFill/>
            <a:ln w="2857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grpSp>
          <p:nvGrpSpPr>
            <p:cNvPr id="5" name="Group 94"/>
            <p:cNvGrpSpPr>
              <a:grpSpLocks/>
            </p:cNvGrpSpPr>
            <p:nvPr/>
          </p:nvGrpSpPr>
          <p:grpSpPr bwMode="auto">
            <a:xfrm>
              <a:off x="1296" y="336"/>
              <a:ext cx="3522" cy="1730"/>
              <a:chOff x="1296" y="336"/>
              <a:chExt cx="3522" cy="1730"/>
            </a:xfrm>
          </p:grpSpPr>
          <p:grpSp>
            <p:nvGrpSpPr>
              <p:cNvPr id="6" name="Group 4"/>
              <p:cNvGrpSpPr>
                <a:grpSpLocks/>
              </p:cNvGrpSpPr>
              <p:nvPr/>
            </p:nvGrpSpPr>
            <p:grpSpPr bwMode="auto">
              <a:xfrm>
                <a:off x="1914" y="336"/>
                <a:ext cx="2118" cy="878"/>
                <a:chOff x="1914" y="1282"/>
                <a:chExt cx="2118" cy="878"/>
              </a:xfrm>
            </p:grpSpPr>
            <p:grpSp>
              <p:nvGrpSpPr>
                <p:cNvPr id="7" name="Group 5"/>
                <p:cNvGrpSpPr>
                  <a:grpSpLocks/>
                </p:cNvGrpSpPr>
                <p:nvPr/>
              </p:nvGrpSpPr>
              <p:grpSpPr bwMode="auto">
                <a:xfrm>
                  <a:off x="1914" y="1518"/>
                  <a:ext cx="2118" cy="642"/>
                  <a:chOff x="1908" y="1530"/>
                  <a:chExt cx="2118" cy="642"/>
                </a:xfrm>
              </p:grpSpPr>
              <p:sp>
                <p:nvSpPr>
                  <p:cNvPr id="22602" name="Freeform 6"/>
                  <p:cNvSpPr>
                    <a:spLocks/>
                  </p:cNvSpPr>
                  <p:nvPr/>
                </p:nvSpPr>
                <p:spPr bwMode="auto">
                  <a:xfrm>
                    <a:off x="1908" y="1884"/>
                    <a:ext cx="131" cy="288"/>
                  </a:xfrm>
                  <a:custGeom>
                    <a:avLst/>
                    <a:gdLst>
                      <a:gd name="T0" fmla="*/ 111 w 86"/>
                      <a:gd name="T1" fmla="*/ 0 h 144"/>
                      <a:gd name="T2" fmla="*/ 0 w 86"/>
                      <a:gd name="T3" fmla="*/ 192 h 144"/>
                      <a:gd name="T4" fmla="*/ 0 w 86"/>
                      <a:gd name="T5" fmla="*/ 576 h 144"/>
                      <a:gd name="T6" fmla="*/ 0 w 86"/>
                      <a:gd name="T7" fmla="*/ 576 h 144"/>
                      <a:gd name="T8" fmla="*/ 200 w 86"/>
                      <a:gd name="T9" fmla="*/ 232 h 144"/>
                      <a:gd name="T10" fmla="*/ 111 w 86"/>
                      <a:gd name="T11" fmla="*/ 0 h 14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86"/>
                      <a:gd name="T19" fmla="*/ 0 h 144"/>
                      <a:gd name="T20" fmla="*/ 86 w 86"/>
                      <a:gd name="T21" fmla="*/ 144 h 14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86" h="144">
                        <a:moveTo>
                          <a:pt x="48" y="0"/>
                        </a:moveTo>
                        <a:lnTo>
                          <a:pt x="0" y="48"/>
                        </a:lnTo>
                        <a:lnTo>
                          <a:pt x="0" y="144"/>
                        </a:lnTo>
                        <a:lnTo>
                          <a:pt x="86" y="58"/>
                        </a:lnTo>
                        <a:lnTo>
                          <a:pt x="48" y="0"/>
                        </a:lnTo>
                      </a:path>
                    </a:pathLst>
                  </a:custGeom>
                  <a:solidFill>
                    <a:schemeClr val="bg1"/>
                  </a:solidFill>
                  <a:ln w="635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2603" name="Freeform 7"/>
                  <p:cNvSpPr>
                    <a:spLocks/>
                  </p:cNvSpPr>
                  <p:nvPr/>
                </p:nvSpPr>
                <p:spPr bwMode="auto">
                  <a:xfrm>
                    <a:off x="1909" y="1530"/>
                    <a:ext cx="131" cy="240"/>
                  </a:xfrm>
                  <a:custGeom>
                    <a:avLst/>
                    <a:gdLst>
                      <a:gd name="T0" fmla="*/ 111 w 86"/>
                      <a:gd name="T1" fmla="*/ 0 h 144"/>
                      <a:gd name="T2" fmla="*/ 0 w 86"/>
                      <a:gd name="T3" fmla="*/ 133 h 144"/>
                      <a:gd name="T4" fmla="*/ 0 w 86"/>
                      <a:gd name="T5" fmla="*/ 400 h 144"/>
                      <a:gd name="T6" fmla="*/ 0 w 86"/>
                      <a:gd name="T7" fmla="*/ 400 h 144"/>
                      <a:gd name="T8" fmla="*/ 200 w 86"/>
                      <a:gd name="T9" fmla="*/ 162 h 144"/>
                      <a:gd name="T10" fmla="*/ 111 w 86"/>
                      <a:gd name="T11" fmla="*/ 0 h 14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86"/>
                      <a:gd name="T19" fmla="*/ 0 h 144"/>
                      <a:gd name="T20" fmla="*/ 86 w 86"/>
                      <a:gd name="T21" fmla="*/ 144 h 14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86" h="144">
                        <a:moveTo>
                          <a:pt x="48" y="0"/>
                        </a:moveTo>
                        <a:lnTo>
                          <a:pt x="0" y="48"/>
                        </a:lnTo>
                        <a:lnTo>
                          <a:pt x="0" y="144"/>
                        </a:lnTo>
                        <a:lnTo>
                          <a:pt x="86" y="58"/>
                        </a:lnTo>
                        <a:lnTo>
                          <a:pt x="48" y="0"/>
                        </a:lnTo>
                      </a:path>
                    </a:pathLst>
                  </a:custGeom>
                  <a:solidFill>
                    <a:schemeClr val="bg1"/>
                  </a:solidFill>
                  <a:ln w="635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2604" name="Freeform 8"/>
                  <p:cNvSpPr>
                    <a:spLocks/>
                  </p:cNvSpPr>
                  <p:nvPr/>
                </p:nvSpPr>
                <p:spPr bwMode="auto">
                  <a:xfrm>
                    <a:off x="1909" y="1656"/>
                    <a:ext cx="131" cy="240"/>
                  </a:xfrm>
                  <a:custGeom>
                    <a:avLst/>
                    <a:gdLst>
                      <a:gd name="T0" fmla="*/ 111 w 86"/>
                      <a:gd name="T1" fmla="*/ 0 h 144"/>
                      <a:gd name="T2" fmla="*/ 0 w 86"/>
                      <a:gd name="T3" fmla="*/ 133 h 144"/>
                      <a:gd name="T4" fmla="*/ 0 w 86"/>
                      <a:gd name="T5" fmla="*/ 400 h 144"/>
                      <a:gd name="T6" fmla="*/ 0 w 86"/>
                      <a:gd name="T7" fmla="*/ 400 h 144"/>
                      <a:gd name="T8" fmla="*/ 200 w 86"/>
                      <a:gd name="T9" fmla="*/ 162 h 144"/>
                      <a:gd name="T10" fmla="*/ 111 w 86"/>
                      <a:gd name="T11" fmla="*/ 0 h 14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86"/>
                      <a:gd name="T19" fmla="*/ 0 h 144"/>
                      <a:gd name="T20" fmla="*/ 86 w 86"/>
                      <a:gd name="T21" fmla="*/ 144 h 14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86" h="144">
                        <a:moveTo>
                          <a:pt x="48" y="0"/>
                        </a:moveTo>
                        <a:lnTo>
                          <a:pt x="0" y="48"/>
                        </a:lnTo>
                        <a:lnTo>
                          <a:pt x="0" y="144"/>
                        </a:lnTo>
                        <a:lnTo>
                          <a:pt x="86" y="58"/>
                        </a:lnTo>
                        <a:lnTo>
                          <a:pt x="48" y="0"/>
                        </a:lnTo>
                      </a:path>
                    </a:pathLst>
                  </a:custGeom>
                  <a:solidFill>
                    <a:schemeClr val="bg1"/>
                  </a:solidFill>
                  <a:ln w="635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2605" name="Freeform 9"/>
                  <p:cNvSpPr>
                    <a:spLocks/>
                  </p:cNvSpPr>
                  <p:nvPr/>
                </p:nvSpPr>
                <p:spPr bwMode="auto">
                  <a:xfrm>
                    <a:off x="1909" y="1800"/>
                    <a:ext cx="131" cy="216"/>
                  </a:xfrm>
                  <a:custGeom>
                    <a:avLst/>
                    <a:gdLst>
                      <a:gd name="T0" fmla="*/ 111 w 86"/>
                      <a:gd name="T1" fmla="*/ 0 h 144"/>
                      <a:gd name="T2" fmla="*/ 0 w 86"/>
                      <a:gd name="T3" fmla="*/ 108 h 144"/>
                      <a:gd name="T4" fmla="*/ 0 w 86"/>
                      <a:gd name="T5" fmla="*/ 324 h 144"/>
                      <a:gd name="T6" fmla="*/ 0 w 86"/>
                      <a:gd name="T7" fmla="*/ 324 h 144"/>
                      <a:gd name="T8" fmla="*/ 200 w 86"/>
                      <a:gd name="T9" fmla="*/ 131 h 144"/>
                      <a:gd name="T10" fmla="*/ 111 w 86"/>
                      <a:gd name="T11" fmla="*/ 0 h 14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86"/>
                      <a:gd name="T19" fmla="*/ 0 h 144"/>
                      <a:gd name="T20" fmla="*/ 86 w 86"/>
                      <a:gd name="T21" fmla="*/ 144 h 14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86" h="144">
                        <a:moveTo>
                          <a:pt x="48" y="0"/>
                        </a:moveTo>
                        <a:lnTo>
                          <a:pt x="0" y="48"/>
                        </a:lnTo>
                        <a:lnTo>
                          <a:pt x="0" y="144"/>
                        </a:lnTo>
                        <a:lnTo>
                          <a:pt x="86" y="58"/>
                        </a:lnTo>
                        <a:lnTo>
                          <a:pt x="48" y="0"/>
                        </a:lnTo>
                      </a:path>
                    </a:pathLst>
                  </a:custGeom>
                  <a:solidFill>
                    <a:schemeClr val="bg1"/>
                  </a:solidFill>
                  <a:ln w="635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2606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2448" y="1536"/>
                    <a:ext cx="1104" cy="564"/>
                  </a:xfrm>
                  <a:prstGeom prst="rect">
                    <a:avLst/>
                  </a:prstGeom>
                  <a:solidFill>
                    <a:srgbClr val="FF3300"/>
                  </a:solidFill>
                  <a:ln w="9525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28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</a:rPr>
                      <a:t>GO NOW</a:t>
                    </a:r>
                  </a:p>
                </p:txBody>
              </p:sp>
              <p:sp>
                <p:nvSpPr>
                  <p:cNvPr id="22607" name="AutoShape 11"/>
                  <p:cNvSpPr>
                    <a:spLocks noChangeArrowheads="1"/>
                  </p:cNvSpPr>
                  <p:nvPr/>
                </p:nvSpPr>
                <p:spPr bwMode="auto">
                  <a:xfrm>
                    <a:off x="2352" y="2100"/>
                    <a:ext cx="1248" cy="60"/>
                  </a:xfrm>
                  <a:prstGeom prst="parallelogram">
                    <a:avLst>
                      <a:gd name="adj" fmla="val 108333"/>
                    </a:avLst>
                  </a:prstGeom>
                  <a:solidFill>
                    <a:srgbClr val="FF3300"/>
                  </a:solidFill>
                  <a:ln w="9525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2608" name="Rectangle 12"/>
                  <p:cNvSpPr>
                    <a:spLocks noChangeArrowheads="1"/>
                  </p:cNvSpPr>
                  <p:nvPr/>
                </p:nvSpPr>
                <p:spPr bwMode="auto">
                  <a:xfrm>
                    <a:off x="1973" y="1536"/>
                    <a:ext cx="475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2609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1973" y="1676"/>
                    <a:ext cx="475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2610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1973" y="1816"/>
                    <a:ext cx="475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2611" name="Rectangle 15"/>
                  <p:cNvSpPr>
                    <a:spLocks noChangeArrowheads="1"/>
                  </p:cNvSpPr>
                  <p:nvPr/>
                </p:nvSpPr>
                <p:spPr bwMode="auto">
                  <a:xfrm>
                    <a:off x="1973" y="1956"/>
                    <a:ext cx="475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2612" name="Rectangle 16"/>
                  <p:cNvSpPr>
                    <a:spLocks noChangeArrowheads="1"/>
                  </p:cNvSpPr>
                  <p:nvPr/>
                </p:nvSpPr>
                <p:spPr bwMode="auto">
                  <a:xfrm>
                    <a:off x="3551" y="1536"/>
                    <a:ext cx="475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2613" name="Rectangle 17"/>
                  <p:cNvSpPr>
                    <a:spLocks noChangeArrowheads="1"/>
                  </p:cNvSpPr>
                  <p:nvPr/>
                </p:nvSpPr>
                <p:spPr bwMode="auto">
                  <a:xfrm>
                    <a:off x="3551" y="1676"/>
                    <a:ext cx="475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2614" name="Rectangle 18"/>
                  <p:cNvSpPr>
                    <a:spLocks noChangeArrowheads="1"/>
                  </p:cNvSpPr>
                  <p:nvPr/>
                </p:nvSpPr>
                <p:spPr bwMode="auto">
                  <a:xfrm>
                    <a:off x="3551" y="1816"/>
                    <a:ext cx="475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2615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3551" y="1956"/>
                    <a:ext cx="475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2616" name="AutoShape 20"/>
                  <p:cNvSpPr>
                    <a:spLocks noChangeArrowheads="1"/>
                  </p:cNvSpPr>
                  <p:nvPr/>
                </p:nvSpPr>
                <p:spPr bwMode="auto">
                  <a:xfrm>
                    <a:off x="3498" y="2100"/>
                    <a:ext cx="528" cy="60"/>
                  </a:xfrm>
                  <a:prstGeom prst="parallelogram">
                    <a:avLst>
                      <a:gd name="adj" fmla="val 98267"/>
                    </a:avLst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2617" name="AutoShape 21"/>
                  <p:cNvSpPr>
                    <a:spLocks noChangeArrowheads="1"/>
                  </p:cNvSpPr>
                  <p:nvPr/>
                </p:nvSpPr>
                <p:spPr bwMode="auto">
                  <a:xfrm>
                    <a:off x="1908" y="2100"/>
                    <a:ext cx="540" cy="60"/>
                  </a:xfrm>
                  <a:prstGeom prst="parallelogram">
                    <a:avLst>
                      <a:gd name="adj" fmla="val 100500"/>
                    </a:avLst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22601" name="Rectangle 22"/>
                <p:cNvSpPr>
                  <a:spLocks noChangeArrowheads="1"/>
                </p:cNvSpPr>
                <p:nvPr/>
              </p:nvSpPr>
              <p:spPr bwMode="auto">
                <a:xfrm>
                  <a:off x="2363" y="1282"/>
                  <a:ext cx="1285" cy="49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p3d>
                  <a:bevelT w="190500" h="381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 b="1" dirty="0">
                    <a:solidFill>
                      <a:srgbClr val="5E6DA4"/>
                    </a:solidFill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8" name="Group 23"/>
              <p:cNvGrpSpPr>
                <a:grpSpLocks/>
              </p:cNvGrpSpPr>
              <p:nvPr/>
            </p:nvGrpSpPr>
            <p:grpSpPr bwMode="auto">
              <a:xfrm>
                <a:off x="3533" y="1232"/>
                <a:ext cx="1285" cy="719"/>
                <a:chOff x="3372" y="2250"/>
                <a:chExt cx="1285" cy="719"/>
              </a:xfrm>
            </p:grpSpPr>
            <p:grpSp>
              <p:nvGrpSpPr>
                <p:cNvPr id="9" name="Group 24"/>
                <p:cNvGrpSpPr>
                  <a:grpSpLocks/>
                </p:cNvGrpSpPr>
                <p:nvPr/>
              </p:nvGrpSpPr>
              <p:grpSpPr bwMode="auto">
                <a:xfrm>
                  <a:off x="3446" y="2448"/>
                  <a:ext cx="1066" cy="521"/>
                  <a:chOff x="3004" y="2544"/>
                  <a:chExt cx="1066" cy="521"/>
                </a:xfrm>
              </p:grpSpPr>
              <p:grpSp>
                <p:nvGrpSpPr>
                  <p:cNvPr id="10" name="Group 25"/>
                  <p:cNvGrpSpPr>
                    <a:grpSpLocks/>
                  </p:cNvGrpSpPr>
                  <p:nvPr/>
                </p:nvGrpSpPr>
                <p:grpSpPr bwMode="auto">
                  <a:xfrm>
                    <a:off x="3810" y="2546"/>
                    <a:ext cx="260" cy="519"/>
                    <a:chOff x="4903" y="2504"/>
                    <a:chExt cx="260" cy="519"/>
                  </a:xfrm>
                </p:grpSpPr>
                <p:sp>
                  <p:nvSpPr>
                    <p:cNvPr id="22595" name="Freeform 26"/>
                    <p:cNvSpPr>
                      <a:spLocks/>
                    </p:cNvSpPr>
                    <p:nvPr/>
                  </p:nvSpPr>
                  <p:spPr bwMode="auto">
                    <a:xfrm>
                      <a:off x="4903" y="2921"/>
                      <a:ext cx="260" cy="102"/>
                    </a:xfrm>
                    <a:custGeom>
                      <a:avLst/>
                      <a:gdLst>
                        <a:gd name="T0" fmla="*/ 398 w 170"/>
                        <a:gd name="T1" fmla="*/ 53 h 86"/>
                        <a:gd name="T2" fmla="*/ 202 w 170"/>
                        <a:gd name="T3" fmla="*/ 0 h 86"/>
                        <a:gd name="T4" fmla="*/ 0 w 170"/>
                        <a:gd name="T5" fmla="*/ 121 h 86"/>
                        <a:gd name="T6" fmla="*/ 286 w 170"/>
                        <a:gd name="T7" fmla="*/ 121 h 86"/>
                        <a:gd name="T8" fmla="*/ 398 w 170"/>
                        <a:gd name="T9" fmla="*/ 53 h 8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70"/>
                        <a:gd name="T16" fmla="*/ 0 h 86"/>
                        <a:gd name="T17" fmla="*/ 170 w 170"/>
                        <a:gd name="T18" fmla="*/ 86 h 8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70" h="86">
                          <a:moveTo>
                            <a:pt x="170" y="38"/>
                          </a:moveTo>
                          <a:lnTo>
                            <a:pt x="86" y="0"/>
                          </a:lnTo>
                          <a:lnTo>
                            <a:pt x="0" y="86"/>
                          </a:lnTo>
                          <a:lnTo>
                            <a:pt x="122" y="86"/>
                          </a:lnTo>
                          <a:lnTo>
                            <a:pt x="170" y="38"/>
                          </a:lnTo>
                          <a:close/>
                        </a:path>
                      </a:pathLst>
                    </a:custGeom>
                    <a:solidFill>
                      <a:srgbClr val="B2B2B2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  <a:effectLst>
                      <a:outerShdw blurRad="44450" dist="27940" dir="5400000" algn="ctr">
                        <a:srgbClr val="000000">
                          <a:alpha val="32000"/>
                        </a:srgbClr>
                      </a:outerShdw>
                    </a:effectLst>
                    <a:sp3d>
                      <a:bevelT w="190500" h="38100"/>
                    </a:sp3d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dirty="0">
                        <a:solidFill>
                          <a:srgbClr val="FFFFFF"/>
                        </a:solidFill>
                        <a:latin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2596" name="Rectangle 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76" y="2504"/>
                      <a:ext cx="187" cy="11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0">
                      <a:noFill/>
                      <a:miter lim="800000"/>
                      <a:headEnd/>
                      <a:tailEnd/>
                    </a:ln>
                    <a:effectLst>
                      <a:outerShdw blurRad="44450" dist="27940" dir="5400000" algn="ctr">
                        <a:srgbClr val="000000">
                          <a:alpha val="32000"/>
                        </a:srgbClr>
                      </a:outerShdw>
                    </a:effectLst>
                    <a:sp3d>
                      <a:bevelT w="190500" h="38100"/>
                    </a:sp3d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dirty="0">
                        <a:solidFill>
                          <a:srgbClr val="FFFFFF"/>
                        </a:solidFill>
                        <a:latin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2597" name="Rectangle 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76" y="2620"/>
                      <a:ext cx="187" cy="11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0">
                      <a:noFill/>
                      <a:miter lim="800000"/>
                      <a:headEnd/>
                      <a:tailEnd/>
                    </a:ln>
                    <a:effectLst>
                      <a:outerShdw blurRad="44450" dist="27940" dir="5400000" algn="ctr">
                        <a:srgbClr val="000000">
                          <a:alpha val="32000"/>
                        </a:srgbClr>
                      </a:outerShdw>
                    </a:effectLst>
                    <a:sp3d>
                      <a:bevelT w="190500" h="38100"/>
                    </a:sp3d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dirty="0">
                        <a:solidFill>
                          <a:srgbClr val="FFFFFF"/>
                        </a:solidFill>
                        <a:latin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2598" name="Rectangle 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76" y="2736"/>
                      <a:ext cx="187" cy="114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0">
                      <a:noFill/>
                      <a:miter lim="800000"/>
                      <a:headEnd/>
                      <a:tailEnd/>
                    </a:ln>
                    <a:effectLst>
                      <a:outerShdw blurRad="44450" dist="27940" dir="5400000" algn="ctr">
                        <a:srgbClr val="000000">
                          <a:alpha val="32000"/>
                        </a:srgbClr>
                      </a:outerShdw>
                    </a:effectLst>
                    <a:sp3d>
                      <a:bevelT w="190500" h="38100"/>
                    </a:sp3d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dirty="0">
                        <a:solidFill>
                          <a:srgbClr val="FFFFFF"/>
                        </a:solidFill>
                        <a:latin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2599" name="Rectangle 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76" y="2850"/>
                      <a:ext cx="187" cy="11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0">
                      <a:noFill/>
                      <a:miter lim="800000"/>
                      <a:headEnd/>
                      <a:tailEnd/>
                    </a:ln>
                    <a:effectLst>
                      <a:outerShdw blurRad="44450" dist="27940" dir="5400000" algn="ctr">
                        <a:srgbClr val="000000">
                          <a:alpha val="32000"/>
                        </a:srgbClr>
                      </a:outerShdw>
                    </a:effectLst>
                    <a:sp3d>
                      <a:bevelT w="190500" h="38100"/>
                    </a:sp3d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dirty="0">
                        <a:solidFill>
                          <a:srgbClr val="FFFFFF"/>
                        </a:solidFill>
                        <a:latin typeface="Calibri" panose="020F0502020204030204" pitchFamily="34" charset="0"/>
                      </a:endParaRPr>
                    </a:p>
                  </p:txBody>
                </p:sp>
              </p:grpSp>
              <p:grpSp>
                <p:nvGrpSpPr>
                  <p:cNvPr id="11" name="Group 31"/>
                  <p:cNvGrpSpPr>
                    <a:grpSpLocks/>
                  </p:cNvGrpSpPr>
                  <p:nvPr/>
                </p:nvGrpSpPr>
                <p:grpSpPr bwMode="auto">
                  <a:xfrm>
                    <a:off x="3192" y="2544"/>
                    <a:ext cx="690" cy="516"/>
                    <a:chOff x="3192" y="2544"/>
                    <a:chExt cx="690" cy="516"/>
                  </a:xfrm>
                </p:grpSpPr>
                <p:sp>
                  <p:nvSpPr>
                    <p:cNvPr id="22593" name="Freeform 32"/>
                    <p:cNvSpPr>
                      <a:spLocks/>
                    </p:cNvSpPr>
                    <p:nvPr/>
                  </p:nvSpPr>
                  <p:spPr bwMode="auto">
                    <a:xfrm>
                      <a:off x="3192" y="3003"/>
                      <a:ext cx="690" cy="57"/>
                    </a:xfrm>
                    <a:custGeom>
                      <a:avLst/>
                      <a:gdLst>
                        <a:gd name="T0" fmla="*/ 1053 w 452"/>
                        <a:gd name="T1" fmla="*/ 0 h 48"/>
                        <a:gd name="T2" fmla="*/ 942 w 452"/>
                        <a:gd name="T3" fmla="*/ 68 h 48"/>
                        <a:gd name="T4" fmla="*/ 942 w 452"/>
                        <a:gd name="T5" fmla="*/ 68 h 48"/>
                        <a:gd name="T6" fmla="*/ 0 w 452"/>
                        <a:gd name="T7" fmla="*/ 68 h 48"/>
                        <a:gd name="T8" fmla="*/ 0 w 452"/>
                        <a:gd name="T9" fmla="*/ 68 h 48"/>
                        <a:gd name="T10" fmla="*/ 111 w 452"/>
                        <a:gd name="T11" fmla="*/ 0 h 48"/>
                        <a:gd name="T12" fmla="*/ 1053 w 452"/>
                        <a:gd name="T13" fmla="*/ 0 h 48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52"/>
                        <a:gd name="T22" fmla="*/ 0 h 48"/>
                        <a:gd name="T23" fmla="*/ 452 w 452"/>
                        <a:gd name="T24" fmla="*/ 48 h 48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52" h="48">
                          <a:moveTo>
                            <a:pt x="452" y="0"/>
                          </a:moveTo>
                          <a:lnTo>
                            <a:pt x="404" y="48"/>
                          </a:lnTo>
                          <a:lnTo>
                            <a:pt x="0" y="48"/>
                          </a:lnTo>
                          <a:lnTo>
                            <a:pt x="48" y="0"/>
                          </a:lnTo>
                          <a:lnTo>
                            <a:pt x="452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  <a:effectLst>
                      <a:outerShdw blurRad="44450" dist="27940" dir="5400000" algn="ctr">
                        <a:srgbClr val="000000">
                          <a:alpha val="32000"/>
                        </a:srgbClr>
                      </a:outerShdw>
                    </a:effectLst>
                    <a:sp3d>
                      <a:bevelT w="190500" h="38100"/>
                    </a:sp3d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dirty="0">
                        <a:solidFill>
                          <a:srgbClr val="FFFFFF"/>
                        </a:solidFill>
                        <a:latin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2594" name="Rectangle 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64" y="2544"/>
                      <a:ext cx="617" cy="462"/>
                    </a:xfrm>
                    <a:prstGeom prst="rect">
                      <a:avLst/>
                    </a:prstGeom>
                    <a:solidFill>
                      <a:schemeClr val="accent2"/>
                    </a:solidFill>
                    <a:ln w="0">
                      <a:noFill/>
                      <a:miter lim="800000"/>
                      <a:headEnd/>
                      <a:tailEnd/>
                    </a:ln>
                    <a:effectLst>
                      <a:outerShdw blurRad="44450" dist="27940" dir="5400000" algn="ctr">
                        <a:srgbClr val="000000">
                          <a:alpha val="32000"/>
                        </a:srgbClr>
                      </a:outerShdw>
                    </a:effectLst>
                    <a:sp3d>
                      <a:bevelT w="190500" h="38100"/>
                    </a:sp3d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dirty="0">
                        <a:solidFill>
                          <a:srgbClr val="FFFFFF"/>
                        </a:solidFill>
                        <a:latin typeface="Calibri" panose="020F0502020204030204" pitchFamily="34" charset="0"/>
                      </a:endParaRPr>
                    </a:p>
                  </p:txBody>
                </p:sp>
              </p:grpSp>
              <p:grpSp>
                <p:nvGrpSpPr>
                  <p:cNvPr id="12" name="Group 34"/>
                  <p:cNvGrpSpPr>
                    <a:grpSpLocks/>
                  </p:cNvGrpSpPr>
                  <p:nvPr/>
                </p:nvGrpSpPr>
                <p:grpSpPr bwMode="auto">
                  <a:xfrm>
                    <a:off x="3004" y="2544"/>
                    <a:ext cx="260" cy="519"/>
                    <a:chOff x="2592" y="2544"/>
                    <a:chExt cx="260" cy="519"/>
                  </a:xfrm>
                </p:grpSpPr>
                <p:sp>
                  <p:nvSpPr>
                    <p:cNvPr id="22574" name="Freeform 35"/>
                    <p:cNvSpPr>
                      <a:spLocks/>
                    </p:cNvSpPr>
                    <p:nvPr/>
                  </p:nvSpPr>
                  <p:spPr bwMode="auto">
                    <a:xfrm>
                      <a:off x="2592" y="2890"/>
                      <a:ext cx="131" cy="173"/>
                    </a:xfrm>
                    <a:custGeom>
                      <a:avLst/>
                      <a:gdLst>
                        <a:gd name="T0" fmla="*/ 111 w 86"/>
                        <a:gd name="T1" fmla="*/ 0 h 146"/>
                        <a:gd name="T2" fmla="*/ 0 w 86"/>
                        <a:gd name="T3" fmla="*/ 68 h 146"/>
                        <a:gd name="T4" fmla="*/ 0 w 86"/>
                        <a:gd name="T5" fmla="*/ 205 h 146"/>
                        <a:gd name="T6" fmla="*/ 0 w 86"/>
                        <a:gd name="T7" fmla="*/ 205 h 146"/>
                        <a:gd name="T8" fmla="*/ 200 w 86"/>
                        <a:gd name="T9" fmla="*/ 84 h 146"/>
                        <a:gd name="T10" fmla="*/ 111 w 86"/>
                        <a:gd name="T11" fmla="*/ 0 h 146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w 86"/>
                        <a:gd name="T19" fmla="*/ 0 h 146"/>
                        <a:gd name="T20" fmla="*/ 86 w 86"/>
                        <a:gd name="T21" fmla="*/ 146 h 146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T18" t="T19" r="T20" b="T21"/>
                      <a:pathLst>
                        <a:path w="86" h="146">
                          <a:moveTo>
                            <a:pt x="48" y="0"/>
                          </a:moveTo>
                          <a:lnTo>
                            <a:pt x="0" y="48"/>
                          </a:lnTo>
                          <a:lnTo>
                            <a:pt x="0" y="146"/>
                          </a:lnTo>
                          <a:lnTo>
                            <a:pt x="86" y="60"/>
                          </a:lnTo>
                          <a:lnTo>
                            <a:pt x="48" y="0"/>
                          </a:lnTo>
                          <a:close/>
                        </a:path>
                      </a:pathLst>
                    </a:custGeom>
                    <a:solidFill>
                      <a:srgbClr val="B2B2B2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  <a:effectLst>
                      <a:outerShdw blurRad="44450" dist="27940" dir="5400000" algn="ctr">
                        <a:srgbClr val="000000">
                          <a:alpha val="32000"/>
                        </a:srgbClr>
                      </a:outerShdw>
                    </a:effectLst>
                    <a:sp3d>
                      <a:bevelT w="190500" h="38100"/>
                    </a:sp3d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dirty="0">
                        <a:solidFill>
                          <a:srgbClr val="FFFFFF"/>
                        </a:solidFill>
                        <a:latin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2575" name="Freeform 36"/>
                    <p:cNvSpPr>
                      <a:spLocks/>
                    </p:cNvSpPr>
                    <p:nvPr/>
                  </p:nvSpPr>
                  <p:spPr bwMode="auto">
                    <a:xfrm>
                      <a:off x="2592" y="2961"/>
                      <a:ext cx="260" cy="102"/>
                    </a:xfrm>
                    <a:custGeom>
                      <a:avLst/>
                      <a:gdLst>
                        <a:gd name="T0" fmla="*/ 398 w 170"/>
                        <a:gd name="T1" fmla="*/ 53 h 86"/>
                        <a:gd name="T2" fmla="*/ 202 w 170"/>
                        <a:gd name="T3" fmla="*/ 0 h 86"/>
                        <a:gd name="T4" fmla="*/ 0 w 170"/>
                        <a:gd name="T5" fmla="*/ 121 h 86"/>
                        <a:gd name="T6" fmla="*/ 286 w 170"/>
                        <a:gd name="T7" fmla="*/ 121 h 86"/>
                        <a:gd name="T8" fmla="*/ 398 w 170"/>
                        <a:gd name="T9" fmla="*/ 53 h 8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70"/>
                        <a:gd name="T16" fmla="*/ 0 h 86"/>
                        <a:gd name="T17" fmla="*/ 170 w 170"/>
                        <a:gd name="T18" fmla="*/ 86 h 8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70" h="86">
                          <a:moveTo>
                            <a:pt x="170" y="38"/>
                          </a:moveTo>
                          <a:lnTo>
                            <a:pt x="86" y="0"/>
                          </a:lnTo>
                          <a:lnTo>
                            <a:pt x="0" y="86"/>
                          </a:lnTo>
                          <a:lnTo>
                            <a:pt x="122" y="86"/>
                          </a:lnTo>
                          <a:lnTo>
                            <a:pt x="170" y="38"/>
                          </a:lnTo>
                          <a:close/>
                        </a:path>
                      </a:pathLst>
                    </a:custGeom>
                    <a:solidFill>
                      <a:srgbClr val="B2B2B2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  <a:effectLst>
                      <a:outerShdw blurRad="44450" dist="27940" dir="5400000" algn="ctr">
                        <a:srgbClr val="000000">
                          <a:alpha val="32000"/>
                        </a:srgbClr>
                      </a:outerShdw>
                    </a:effectLst>
                    <a:sp3d>
                      <a:bevelT w="190500" h="38100"/>
                    </a:sp3d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dirty="0">
                        <a:solidFill>
                          <a:srgbClr val="FFFFFF"/>
                        </a:solidFill>
                        <a:latin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2576" name="Freeform 37"/>
                    <p:cNvSpPr>
                      <a:spLocks/>
                    </p:cNvSpPr>
                    <p:nvPr/>
                  </p:nvSpPr>
                  <p:spPr bwMode="auto">
                    <a:xfrm>
                      <a:off x="2803" y="3044"/>
                      <a:ext cx="1" cy="1"/>
                    </a:xfrm>
                    <a:custGeom>
                      <a:avLst/>
                      <a:gdLst>
                        <a:gd name="T0" fmla="*/ 0 w 1"/>
                        <a:gd name="T1" fmla="*/ 0 h 1"/>
                        <a:gd name="T2" fmla="*/ 0 w 1"/>
                        <a:gd name="T3" fmla="*/ 0 h 1"/>
                        <a:gd name="T4" fmla="*/ 0 w 1"/>
                        <a:gd name="T5" fmla="*/ 0 h 1"/>
                        <a:gd name="T6" fmla="*/ 0 60000 65536"/>
                        <a:gd name="T7" fmla="*/ 0 60000 65536"/>
                        <a:gd name="T8" fmla="*/ 0 60000 65536"/>
                        <a:gd name="T9" fmla="*/ 0 w 1"/>
                        <a:gd name="T10" fmla="*/ 0 h 1"/>
                        <a:gd name="T11" fmla="*/ 1 w 1"/>
                        <a:gd name="T12" fmla="*/ 1 h 1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" h="1">
                          <a:moveTo>
                            <a:pt x="0" y="0"/>
                          </a:move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B2B2B2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  <a:effectLst>
                      <a:outerShdw blurRad="44450" dist="27940" dir="5400000" algn="ctr">
                        <a:srgbClr val="000000">
                          <a:alpha val="32000"/>
                        </a:srgbClr>
                      </a:outerShdw>
                    </a:effectLst>
                    <a:sp3d>
                      <a:bevelT w="190500" h="38100"/>
                    </a:sp3d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dirty="0">
                        <a:solidFill>
                          <a:srgbClr val="FFFFFF"/>
                        </a:solidFill>
                        <a:latin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2577" name="Freeform 38"/>
                    <p:cNvSpPr>
                      <a:spLocks/>
                    </p:cNvSpPr>
                    <p:nvPr/>
                  </p:nvSpPr>
                  <p:spPr bwMode="auto">
                    <a:xfrm>
                      <a:off x="2803" y="3044"/>
                      <a:ext cx="1" cy="1"/>
                    </a:xfrm>
                    <a:custGeom>
                      <a:avLst/>
                      <a:gdLst>
                        <a:gd name="T0" fmla="*/ 0 w 1"/>
                        <a:gd name="T1" fmla="*/ 0 h 1"/>
                        <a:gd name="T2" fmla="*/ 0 w 1"/>
                        <a:gd name="T3" fmla="*/ 0 h 1"/>
                        <a:gd name="T4" fmla="*/ 0 w 1"/>
                        <a:gd name="T5" fmla="*/ 0 h 1"/>
                        <a:gd name="T6" fmla="*/ 0 60000 65536"/>
                        <a:gd name="T7" fmla="*/ 0 60000 65536"/>
                        <a:gd name="T8" fmla="*/ 0 60000 65536"/>
                        <a:gd name="T9" fmla="*/ 0 w 1"/>
                        <a:gd name="T10" fmla="*/ 0 h 1"/>
                        <a:gd name="T11" fmla="*/ 1 w 1"/>
                        <a:gd name="T12" fmla="*/ 1 h 1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" h="1">
                          <a:moveTo>
                            <a:pt x="0" y="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6350">
                      <a:noFill/>
                      <a:prstDash val="solid"/>
                      <a:round/>
                      <a:headEnd/>
                      <a:tailEnd/>
                    </a:ln>
                    <a:effectLst>
                      <a:outerShdw blurRad="44450" dist="27940" dir="5400000" algn="ctr">
                        <a:srgbClr val="000000">
                          <a:alpha val="32000"/>
                        </a:srgbClr>
                      </a:outerShdw>
                    </a:effectLst>
                    <a:sp3d>
                      <a:bevelT w="190500" h="38100"/>
                    </a:sp3d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dirty="0">
                        <a:solidFill>
                          <a:srgbClr val="FFFFFF"/>
                        </a:solidFill>
                        <a:latin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2578" name="Freeform 39"/>
                    <p:cNvSpPr>
                      <a:spLocks/>
                    </p:cNvSpPr>
                    <p:nvPr/>
                  </p:nvSpPr>
                  <p:spPr bwMode="auto">
                    <a:xfrm>
                      <a:off x="2592" y="2660"/>
                      <a:ext cx="131" cy="171"/>
                    </a:xfrm>
                    <a:custGeom>
                      <a:avLst/>
                      <a:gdLst>
                        <a:gd name="T0" fmla="*/ 111 w 86"/>
                        <a:gd name="T1" fmla="*/ 0 h 144"/>
                        <a:gd name="T2" fmla="*/ 0 w 86"/>
                        <a:gd name="T3" fmla="*/ 68 h 144"/>
                        <a:gd name="T4" fmla="*/ 0 w 86"/>
                        <a:gd name="T5" fmla="*/ 203 h 144"/>
                        <a:gd name="T6" fmla="*/ 0 w 86"/>
                        <a:gd name="T7" fmla="*/ 203 h 144"/>
                        <a:gd name="T8" fmla="*/ 200 w 86"/>
                        <a:gd name="T9" fmla="*/ 84 h 144"/>
                        <a:gd name="T10" fmla="*/ 111 w 86"/>
                        <a:gd name="T11" fmla="*/ 0 h 144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w 86"/>
                        <a:gd name="T19" fmla="*/ 0 h 144"/>
                        <a:gd name="T20" fmla="*/ 86 w 86"/>
                        <a:gd name="T21" fmla="*/ 144 h 144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T18" t="T19" r="T20" b="T21"/>
                      <a:pathLst>
                        <a:path w="86" h="144">
                          <a:moveTo>
                            <a:pt x="48" y="0"/>
                          </a:moveTo>
                          <a:lnTo>
                            <a:pt x="0" y="48"/>
                          </a:lnTo>
                          <a:lnTo>
                            <a:pt x="0" y="144"/>
                          </a:lnTo>
                          <a:lnTo>
                            <a:pt x="86" y="60"/>
                          </a:lnTo>
                          <a:lnTo>
                            <a:pt x="48" y="0"/>
                          </a:lnTo>
                          <a:close/>
                        </a:path>
                      </a:pathLst>
                    </a:custGeom>
                    <a:solidFill>
                      <a:srgbClr val="B2B2B2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  <a:effectLst>
                      <a:outerShdw blurRad="44450" dist="27940" dir="5400000" algn="ctr">
                        <a:srgbClr val="000000">
                          <a:alpha val="32000"/>
                        </a:srgbClr>
                      </a:outerShdw>
                    </a:effectLst>
                    <a:sp3d>
                      <a:bevelT w="190500" h="38100"/>
                    </a:sp3d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dirty="0">
                        <a:solidFill>
                          <a:srgbClr val="FFFFFF"/>
                        </a:solidFill>
                        <a:latin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2579" name="Freeform 40"/>
                    <p:cNvSpPr>
                      <a:spLocks/>
                    </p:cNvSpPr>
                    <p:nvPr/>
                  </p:nvSpPr>
                  <p:spPr bwMode="auto">
                    <a:xfrm>
                      <a:off x="2616" y="2712"/>
                      <a:ext cx="236" cy="100"/>
                    </a:xfrm>
                    <a:custGeom>
                      <a:avLst/>
                      <a:gdLst>
                        <a:gd name="T0" fmla="*/ 362 w 154"/>
                        <a:gd name="T1" fmla="*/ 76 h 84"/>
                        <a:gd name="T2" fmla="*/ 202 w 154"/>
                        <a:gd name="T3" fmla="*/ 0 h 84"/>
                        <a:gd name="T4" fmla="*/ 0 w 154"/>
                        <a:gd name="T5" fmla="*/ 119 h 84"/>
                        <a:gd name="T6" fmla="*/ 287 w 154"/>
                        <a:gd name="T7" fmla="*/ 119 h 84"/>
                        <a:gd name="T8" fmla="*/ 362 w 154"/>
                        <a:gd name="T9" fmla="*/ 76 h 8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54"/>
                        <a:gd name="T16" fmla="*/ 0 h 84"/>
                        <a:gd name="T17" fmla="*/ 154 w 154"/>
                        <a:gd name="T18" fmla="*/ 84 h 8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54" h="84">
                          <a:moveTo>
                            <a:pt x="154" y="54"/>
                          </a:moveTo>
                          <a:lnTo>
                            <a:pt x="86" y="0"/>
                          </a:lnTo>
                          <a:lnTo>
                            <a:pt x="0" y="84"/>
                          </a:lnTo>
                          <a:lnTo>
                            <a:pt x="122" y="84"/>
                          </a:lnTo>
                          <a:lnTo>
                            <a:pt x="154" y="54"/>
                          </a:lnTo>
                          <a:close/>
                        </a:path>
                      </a:pathLst>
                    </a:custGeom>
                    <a:solidFill>
                      <a:srgbClr val="B2B2B2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  <a:effectLst>
                      <a:outerShdw blurRad="44450" dist="27940" dir="5400000" algn="ctr">
                        <a:srgbClr val="000000">
                          <a:alpha val="32000"/>
                        </a:srgbClr>
                      </a:outerShdw>
                    </a:effectLst>
                    <a:sp3d>
                      <a:bevelT w="190500" h="38100"/>
                    </a:sp3d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dirty="0">
                        <a:solidFill>
                          <a:srgbClr val="FFFFFF"/>
                        </a:solidFill>
                        <a:latin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2580" name="Freeform 41"/>
                    <p:cNvSpPr>
                      <a:spLocks/>
                    </p:cNvSpPr>
                    <p:nvPr/>
                  </p:nvSpPr>
                  <p:spPr bwMode="auto">
                    <a:xfrm>
                      <a:off x="2616" y="2712"/>
                      <a:ext cx="236" cy="100"/>
                    </a:xfrm>
                    <a:custGeom>
                      <a:avLst/>
                      <a:gdLst>
                        <a:gd name="T0" fmla="*/ 362 w 154"/>
                        <a:gd name="T1" fmla="*/ 76 h 84"/>
                        <a:gd name="T2" fmla="*/ 202 w 154"/>
                        <a:gd name="T3" fmla="*/ 0 h 84"/>
                        <a:gd name="T4" fmla="*/ 0 w 154"/>
                        <a:gd name="T5" fmla="*/ 119 h 84"/>
                        <a:gd name="T6" fmla="*/ 287 w 154"/>
                        <a:gd name="T7" fmla="*/ 119 h 84"/>
                        <a:gd name="T8" fmla="*/ 362 w 154"/>
                        <a:gd name="T9" fmla="*/ 76 h 8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54"/>
                        <a:gd name="T16" fmla="*/ 0 h 84"/>
                        <a:gd name="T17" fmla="*/ 154 w 154"/>
                        <a:gd name="T18" fmla="*/ 84 h 8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54" h="84">
                          <a:moveTo>
                            <a:pt x="154" y="54"/>
                          </a:moveTo>
                          <a:lnTo>
                            <a:pt x="86" y="0"/>
                          </a:lnTo>
                          <a:lnTo>
                            <a:pt x="0" y="84"/>
                          </a:lnTo>
                          <a:lnTo>
                            <a:pt x="122" y="84"/>
                          </a:lnTo>
                          <a:lnTo>
                            <a:pt x="154" y="54"/>
                          </a:lnTo>
                        </a:path>
                      </a:pathLst>
                    </a:custGeom>
                    <a:noFill/>
                    <a:ln w="6350">
                      <a:noFill/>
                      <a:prstDash val="solid"/>
                      <a:round/>
                      <a:headEnd/>
                      <a:tailEnd/>
                    </a:ln>
                    <a:effectLst>
                      <a:outerShdw blurRad="44450" dist="27940" dir="5400000" algn="ctr">
                        <a:srgbClr val="000000">
                          <a:alpha val="32000"/>
                        </a:srgbClr>
                      </a:outerShdw>
                    </a:effectLst>
                    <a:sp3d>
                      <a:bevelT w="190500" h="38100"/>
                    </a:sp3d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dirty="0">
                        <a:solidFill>
                          <a:srgbClr val="FFFFFF"/>
                        </a:solidFill>
                        <a:latin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2581" name="Rectangle 4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03" y="2812"/>
                      <a:ext cx="1" cy="1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 w="0">
                      <a:noFill/>
                      <a:miter lim="800000"/>
                      <a:headEnd/>
                      <a:tailEnd/>
                    </a:ln>
                    <a:effectLst>
                      <a:outerShdw blurRad="44450" dist="27940" dir="5400000" algn="ctr">
                        <a:srgbClr val="000000">
                          <a:alpha val="32000"/>
                        </a:srgbClr>
                      </a:outerShdw>
                    </a:effectLst>
                    <a:sp3d>
                      <a:bevelT w="190500" h="38100"/>
                    </a:sp3d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dirty="0">
                        <a:solidFill>
                          <a:srgbClr val="FFFFFF"/>
                        </a:solidFill>
                        <a:latin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2582" name="Freeform 43"/>
                    <p:cNvSpPr>
                      <a:spLocks/>
                    </p:cNvSpPr>
                    <p:nvPr/>
                  </p:nvSpPr>
                  <p:spPr bwMode="auto">
                    <a:xfrm>
                      <a:off x="2803" y="2812"/>
                      <a:ext cx="1" cy="1"/>
                    </a:xfrm>
                    <a:custGeom>
                      <a:avLst/>
                      <a:gdLst>
                        <a:gd name="T0" fmla="*/ 0 w 1"/>
                        <a:gd name="T1" fmla="*/ 0 h 1"/>
                        <a:gd name="T2" fmla="*/ 0 w 1"/>
                        <a:gd name="T3" fmla="*/ 0 h 1"/>
                        <a:gd name="T4" fmla="*/ 0 w 1"/>
                        <a:gd name="T5" fmla="*/ 0 h 1"/>
                        <a:gd name="T6" fmla="*/ 0 w 1"/>
                        <a:gd name="T7" fmla="*/ 0 h 1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1"/>
                        <a:gd name="T13" fmla="*/ 0 h 1"/>
                        <a:gd name="T14" fmla="*/ 1 w 1"/>
                        <a:gd name="T15" fmla="*/ 1 h 1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1" h="1">
                          <a:moveTo>
                            <a:pt x="0" y="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6350">
                      <a:noFill/>
                      <a:prstDash val="solid"/>
                      <a:round/>
                      <a:headEnd/>
                      <a:tailEnd/>
                    </a:ln>
                    <a:effectLst>
                      <a:outerShdw blurRad="44450" dist="27940" dir="5400000" algn="ctr">
                        <a:srgbClr val="000000">
                          <a:alpha val="32000"/>
                        </a:srgbClr>
                      </a:outerShdw>
                    </a:effectLst>
                    <a:sp3d>
                      <a:bevelT w="190500" h="38100"/>
                    </a:sp3d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dirty="0">
                        <a:solidFill>
                          <a:srgbClr val="FFFFFF"/>
                        </a:solidFill>
                        <a:latin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2583" name="Freeform 44"/>
                    <p:cNvSpPr>
                      <a:spLocks/>
                    </p:cNvSpPr>
                    <p:nvPr/>
                  </p:nvSpPr>
                  <p:spPr bwMode="auto">
                    <a:xfrm>
                      <a:off x="2592" y="2544"/>
                      <a:ext cx="131" cy="173"/>
                    </a:xfrm>
                    <a:custGeom>
                      <a:avLst/>
                      <a:gdLst>
                        <a:gd name="T0" fmla="*/ 111 w 86"/>
                        <a:gd name="T1" fmla="*/ 0 h 146"/>
                        <a:gd name="T2" fmla="*/ 0 w 86"/>
                        <a:gd name="T3" fmla="*/ 68 h 146"/>
                        <a:gd name="T4" fmla="*/ 0 w 86"/>
                        <a:gd name="T5" fmla="*/ 205 h 146"/>
                        <a:gd name="T6" fmla="*/ 0 w 86"/>
                        <a:gd name="T7" fmla="*/ 205 h 146"/>
                        <a:gd name="T8" fmla="*/ 200 w 86"/>
                        <a:gd name="T9" fmla="*/ 84 h 146"/>
                        <a:gd name="T10" fmla="*/ 111 w 86"/>
                        <a:gd name="T11" fmla="*/ 0 h 146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w 86"/>
                        <a:gd name="T19" fmla="*/ 0 h 146"/>
                        <a:gd name="T20" fmla="*/ 86 w 86"/>
                        <a:gd name="T21" fmla="*/ 146 h 146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T18" t="T19" r="T20" b="T21"/>
                      <a:pathLst>
                        <a:path w="86" h="146">
                          <a:moveTo>
                            <a:pt x="48" y="0"/>
                          </a:moveTo>
                          <a:lnTo>
                            <a:pt x="0" y="48"/>
                          </a:lnTo>
                          <a:lnTo>
                            <a:pt x="0" y="146"/>
                          </a:lnTo>
                          <a:lnTo>
                            <a:pt x="86" y="60"/>
                          </a:lnTo>
                          <a:lnTo>
                            <a:pt x="48" y="0"/>
                          </a:lnTo>
                          <a:close/>
                        </a:path>
                      </a:pathLst>
                    </a:custGeom>
                    <a:solidFill>
                      <a:srgbClr val="B2B2B2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  <a:effectLst>
                      <a:outerShdw blurRad="44450" dist="27940" dir="5400000" algn="ctr">
                        <a:srgbClr val="000000">
                          <a:alpha val="32000"/>
                        </a:srgbClr>
                      </a:outerShdw>
                    </a:effectLst>
                    <a:sp3d>
                      <a:bevelT w="190500" h="38100"/>
                    </a:sp3d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dirty="0">
                        <a:solidFill>
                          <a:srgbClr val="FFFFFF"/>
                        </a:solidFill>
                        <a:latin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2584" name="Rectangle 4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03" y="2698"/>
                      <a:ext cx="1" cy="1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 w="0">
                      <a:noFill/>
                      <a:miter lim="800000"/>
                      <a:headEnd/>
                      <a:tailEnd/>
                    </a:ln>
                    <a:effectLst>
                      <a:outerShdw blurRad="44450" dist="27940" dir="5400000" algn="ctr">
                        <a:srgbClr val="000000">
                          <a:alpha val="32000"/>
                        </a:srgbClr>
                      </a:outerShdw>
                    </a:effectLst>
                    <a:sp3d>
                      <a:bevelT w="190500" h="38100"/>
                    </a:sp3d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dirty="0">
                        <a:solidFill>
                          <a:srgbClr val="FFFFFF"/>
                        </a:solidFill>
                        <a:latin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2585" name="Freeform 46"/>
                    <p:cNvSpPr>
                      <a:spLocks/>
                    </p:cNvSpPr>
                    <p:nvPr/>
                  </p:nvSpPr>
                  <p:spPr bwMode="auto">
                    <a:xfrm>
                      <a:off x="2803" y="2698"/>
                      <a:ext cx="1" cy="1"/>
                    </a:xfrm>
                    <a:custGeom>
                      <a:avLst/>
                      <a:gdLst>
                        <a:gd name="T0" fmla="*/ 0 w 1"/>
                        <a:gd name="T1" fmla="*/ 0 h 1"/>
                        <a:gd name="T2" fmla="*/ 0 w 1"/>
                        <a:gd name="T3" fmla="*/ 0 h 1"/>
                        <a:gd name="T4" fmla="*/ 0 w 1"/>
                        <a:gd name="T5" fmla="*/ 0 h 1"/>
                        <a:gd name="T6" fmla="*/ 0 w 1"/>
                        <a:gd name="T7" fmla="*/ 0 h 1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1"/>
                        <a:gd name="T13" fmla="*/ 0 h 1"/>
                        <a:gd name="T14" fmla="*/ 1 w 1"/>
                        <a:gd name="T15" fmla="*/ 1 h 1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1" h="1">
                          <a:moveTo>
                            <a:pt x="0" y="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6350">
                      <a:noFill/>
                      <a:prstDash val="solid"/>
                      <a:round/>
                      <a:headEnd/>
                      <a:tailEnd/>
                    </a:ln>
                    <a:effectLst>
                      <a:outerShdw blurRad="44450" dist="27940" dir="5400000" algn="ctr">
                        <a:srgbClr val="000000">
                          <a:alpha val="32000"/>
                        </a:srgbClr>
                      </a:outerShdw>
                    </a:effectLst>
                    <a:sp3d>
                      <a:bevelT w="190500" h="38100"/>
                    </a:sp3d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dirty="0">
                        <a:solidFill>
                          <a:srgbClr val="FFFFFF"/>
                        </a:solidFill>
                        <a:latin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2586" name="Freeform 47"/>
                    <p:cNvSpPr>
                      <a:spLocks/>
                    </p:cNvSpPr>
                    <p:nvPr/>
                  </p:nvSpPr>
                  <p:spPr bwMode="auto">
                    <a:xfrm>
                      <a:off x="2592" y="2776"/>
                      <a:ext cx="131" cy="171"/>
                    </a:xfrm>
                    <a:custGeom>
                      <a:avLst/>
                      <a:gdLst>
                        <a:gd name="T0" fmla="*/ 111 w 86"/>
                        <a:gd name="T1" fmla="*/ 0 h 144"/>
                        <a:gd name="T2" fmla="*/ 0 w 86"/>
                        <a:gd name="T3" fmla="*/ 68 h 144"/>
                        <a:gd name="T4" fmla="*/ 0 w 86"/>
                        <a:gd name="T5" fmla="*/ 203 h 144"/>
                        <a:gd name="T6" fmla="*/ 0 w 86"/>
                        <a:gd name="T7" fmla="*/ 203 h 144"/>
                        <a:gd name="T8" fmla="*/ 200 w 86"/>
                        <a:gd name="T9" fmla="*/ 82 h 144"/>
                        <a:gd name="T10" fmla="*/ 111 w 86"/>
                        <a:gd name="T11" fmla="*/ 0 h 144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w 86"/>
                        <a:gd name="T19" fmla="*/ 0 h 144"/>
                        <a:gd name="T20" fmla="*/ 86 w 86"/>
                        <a:gd name="T21" fmla="*/ 144 h 144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T18" t="T19" r="T20" b="T21"/>
                      <a:pathLst>
                        <a:path w="86" h="144">
                          <a:moveTo>
                            <a:pt x="48" y="0"/>
                          </a:moveTo>
                          <a:lnTo>
                            <a:pt x="0" y="48"/>
                          </a:lnTo>
                          <a:lnTo>
                            <a:pt x="0" y="144"/>
                          </a:lnTo>
                          <a:lnTo>
                            <a:pt x="86" y="58"/>
                          </a:lnTo>
                          <a:lnTo>
                            <a:pt x="48" y="0"/>
                          </a:lnTo>
                          <a:close/>
                        </a:path>
                      </a:pathLst>
                    </a:custGeom>
                    <a:solidFill>
                      <a:srgbClr val="B2B2B2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  <a:effectLst>
                      <a:outerShdw blurRad="44450" dist="27940" dir="5400000" algn="ctr">
                        <a:srgbClr val="000000">
                          <a:alpha val="32000"/>
                        </a:srgbClr>
                      </a:outerShdw>
                    </a:effectLst>
                    <a:sp3d>
                      <a:bevelT w="190500" h="38100"/>
                    </a:sp3d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dirty="0">
                        <a:solidFill>
                          <a:srgbClr val="FFFFFF"/>
                        </a:solidFill>
                        <a:latin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2587" name="Rectangle 4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03" y="2928"/>
                      <a:ext cx="1" cy="1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 w="0">
                      <a:noFill/>
                      <a:miter lim="800000"/>
                      <a:headEnd/>
                      <a:tailEnd/>
                    </a:ln>
                    <a:effectLst>
                      <a:outerShdw blurRad="44450" dist="27940" dir="5400000" algn="ctr">
                        <a:srgbClr val="000000">
                          <a:alpha val="32000"/>
                        </a:srgbClr>
                      </a:outerShdw>
                    </a:effectLst>
                    <a:sp3d>
                      <a:bevelT w="190500" h="38100"/>
                    </a:sp3d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dirty="0">
                        <a:solidFill>
                          <a:srgbClr val="FFFFFF"/>
                        </a:solidFill>
                        <a:latin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2588" name="Freeform 49"/>
                    <p:cNvSpPr>
                      <a:spLocks/>
                    </p:cNvSpPr>
                    <p:nvPr/>
                  </p:nvSpPr>
                  <p:spPr bwMode="auto">
                    <a:xfrm>
                      <a:off x="2803" y="2928"/>
                      <a:ext cx="1" cy="1"/>
                    </a:xfrm>
                    <a:custGeom>
                      <a:avLst/>
                      <a:gdLst>
                        <a:gd name="T0" fmla="*/ 0 w 1"/>
                        <a:gd name="T1" fmla="*/ 0 h 1"/>
                        <a:gd name="T2" fmla="*/ 0 w 1"/>
                        <a:gd name="T3" fmla="*/ 0 h 1"/>
                        <a:gd name="T4" fmla="*/ 0 w 1"/>
                        <a:gd name="T5" fmla="*/ 0 h 1"/>
                        <a:gd name="T6" fmla="*/ 0 w 1"/>
                        <a:gd name="T7" fmla="*/ 0 h 1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1"/>
                        <a:gd name="T13" fmla="*/ 0 h 1"/>
                        <a:gd name="T14" fmla="*/ 1 w 1"/>
                        <a:gd name="T15" fmla="*/ 1 h 1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1" h="1">
                          <a:moveTo>
                            <a:pt x="0" y="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6350">
                      <a:noFill/>
                      <a:prstDash val="solid"/>
                      <a:round/>
                      <a:headEnd/>
                      <a:tailEnd/>
                    </a:ln>
                    <a:effectLst>
                      <a:outerShdw blurRad="44450" dist="27940" dir="5400000" algn="ctr">
                        <a:srgbClr val="000000">
                          <a:alpha val="32000"/>
                        </a:srgbClr>
                      </a:outerShdw>
                    </a:effectLst>
                    <a:sp3d>
                      <a:bevelT w="190500" h="38100"/>
                    </a:sp3d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dirty="0">
                        <a:solidFill>
                          <a:srgbClr val="FFFFFF"/>
                        </a:solidFill>
                        <a:latin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2589" name="Rectangle 5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65" y="2544"/>
                      <a:ext cx="187" cy="11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0">
                      <a:noFill/>
                      <a:miter lim="800000"/>
                      <a:headEnd/>
                      <a:tailEnd/>
                    </a:ln>
                    <a:effectLst>
                      <a:outerShdw blurRad="44450" dist="27940" dir="5400000" algn="ctr">
                        <a:srgbClr val="000000">
                          <a:alpha val="32000"/>
                        </a:srgbClr>
                      </a:outerShdw>
                    </a:effectLst>
                    <a:sp3d>
                      <a:bevelT w="190500" h="38100"/>
                    </a:sp3d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dirty="0">
                        <a:solidFill>
                          <a:srgbClr val="FFFFFF"/>
                        </a:solidFill>
                        <a:latin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2590" name="Rectangle 5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65" y="2660"/>
                      <a:ext cx="187" cy="11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0">
                      <a:noFill/>
                      <a:miter lim="800000"/>
                      <a:headEnd/>
                      <a:tailEnd/>
                    </a:ln>
                    <a:effectLst>
                      <a:outerShdw blurRad="44450" dist="27940" dir="5400000" algn="ctr">
                        <a:srgbClr val="000000">
                          <a:alpha val="32000"/>
                        </a:srgbClr>
                      </a:outerShdw>
                    </a:effectLst>
                    <a:sp3d>
                      <a:bevelT w="190500" h="38100"/>
                    </a:sp3d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dirty="0">
                        <a:solidFill>
                          <a:srgbClr val="FFFFFF"/>
                        </a:solidFill>
                        <a:latin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2591" name="Rectangle 5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65" y="2776"/>
                      <a:ext cx="187" cy="114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0">
                      <a:noFill/>
                      <a:miter lim="800000"/>
                      <a:headEnd/>
                      <a:tailEnd/>
                    </a:ln>
                    <a:effectLst>
                      <a:outerShdw blurRad="44450" dist="27940" dir="5400000" algn="ctr">
                        <a:srgbClr val="000000">
                          <a:alpha val="32000"/>
                        </a:srgbClr>
                      </a:outerShdw>
                    </a:effectLst>
                    <a:sp3d>
                      <a:bevelT w="190500" h="38100"/>
                    </a:sp3d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dirty="0">
                        <a:solidFill>
                          <a:srgbClr val="FFFFFF"/>
                        </a:solidFill>
                        <a:latin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2592" name="Rectangle 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65" y="2890"/>
                      <a:ext cx="187" cy="11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0">
                      <a:noFill/>
                      <a:miter lim="800000"/>
                      <a:headEnd/>
                      <a:tailEnd/>
                    </a:ln>
                    <a:effectLst>
                      <a:outerShdw blurRad="44450" dist="27940" dir="5400000" algn="ctr">
                        <a:srgbClr val="000000">
                          <a:alpha val="32000"/>
                        </a:srgbClr>
                      </a:outerShdw>
                    </a:effectLst>
                    <a:sp3d>
                      <a:bevelT w="190500" h="38100"/>
                    </a:sp3d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dirty="0">
                        <a:solidFill>
                          <a:srgbClr val="FFFFFF"/>
                        </a:solidFill>
                        <a:latin typeface="Calibri" panose="020F0502020204030204" pitchFamily="34" charset="0"/>
                      </a:endParaRPr>
                    </a:p>
                  </p:txBody>
                </p:sp>
              </p:grpSp>
            </p:grpSp>
            <p:sp>
              <p:nvSpPr>
                <p:cNvPr id="22570" name="Rectangle 54"/>
                <p:cNvSpPr>
                  <a:spLocks noChangeArrowheads="1"/>
                </p:cNvSpPr>
                <p:nvPr/>
              </p:nvSpPr>
              <p:spPr bwMode="auto">
                <a:xfrm>
                  <a:off x="3372" y="2250"/>
                  <a:ext cx="1285" cy="659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p3d>
                  <a:bevelT w="190500" h="381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b="1" dirty="0">
                    <a:solidFill>
                      <a:srgbClr val="5E6DA4"/>
                    </a:solidFill>
                    <a:latin typeface="Calibri" panose="020F0502020204030204" pitchFamily="34" charset="0"/>
                  </a:endParaRPr>
                </a:p>
                <a:p>
                  <a:pPr algn="ctr" fontAlgn="base">
                    <a:lnSpc>
                      <a:spcPct val="75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2800" b="1" dirty="0">
                      <a:solidFill>
                        <a:srgbClr val="201080"/>
                      </a:solidFill>
                      <a:latin typeface="Calibri" panose="020F0502020204030204" pitchFamily="34" charset="0"/>
                    </a:rPr>
                    <a:t>PS</a:t>
                  </a:r>
                  <a:endParaRPr lang="en-US" b="1" dirty="0">
                    <a:solidFill>
                      <a:srgbClr val="201080"/>
                    </a:solidFill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13" name="Group 55"/>
              <p:cNvGrpSpPr>
                <a:grpSpLocks/>
              </p:cNvGrpSpPr>
              <p:nvPr/>
            </p:nvGrpSpPr>
            <p:grpSpPr bwMode="auto">
              <a:xfrm>
                <a:off x="1296" y="1232"/>
                <a:ext cx="1285" cy="834"/>
                <a:chOff x="3372" y="2250"/>
                <a:chExt cx="1285" cy="834"/>
              </a:xfrm>
            </p:grpSpPr>
            <p:grpSp>
              <p:nvGrpSpPr>
                <p:cNvPr id="14" name="Group 56"/>
                <p:cNvGrpSpPr>
                  <a:grpSpLocks/>
                </p:cNvGrpSpPr>
                <p:nvPr/>
              </p:nvGrpSpPr>
              <p:grpSpPr bwMode="auto">
                <a:xfrm>
                  <a:off x="3446" y="2448"/>
                  <a:ext cx="1066" cy="521"/>
                  <a:chOff x="3004" y="2544"/>
                  <a:chExt cx="1066" cy="521"/>
                </a:xfrm>
              </p:grpSpPr>
              <p:grpSp>
                <p:nvGrpSpPr>
                  <p:cNvPr id="15" name="Group 57"/>
                  <p:cNvGrpSpPr>
                    <a:grpSpLocks/>
                  </p:cNvGrpSpPr>
                  <p:nvPr/>
                </p:nvGrpSpPr>
                <p:grpSpPr bwMode="auto">
                  <a:xfrm>
                    <a:off x="3810" y="2546"/>
                    <a:ext cx="260" cy="519"/>
                    <a:chOff x="4903" y="2504"/>
                    <a:chExt cx="260" cy="519"/>
                  </a:xfrm>
                </p:grpSpPr>
                <p:sp>
                  <p:nvSpPr>
                    <p:cNvPr id="22564" name="Freeform 58"/>
                    <p:cNvSpPr>
                      <a:spLocks/>
                    </p:cNvSpPr>
                    <p:nvPr/>
                  </p:nvSpPr>
                  <p:spPr bwMode="auto">
                    <a:xfrm>
                      <a:off x="4903" y="2921"/>
                      <a:ext cx="260" cy="102"/>
                    </a:xfrm>
                    <a:custGeom>
                      <a:avLst/>
                      <a:gdLst>
                        <a:gd name="T0" fmla="*/ 398 w 170"/>
                        <a:gd name="T1" fmla="*/ 53 h 86"/>
                        <a:gd name="T2" fmla="*/ 202 w 170"/>
                        <a:gd name="T3" fmla="*/ 0 h 86"/>
                        <a:gd name="T4" fmla="*/ 0 w 170"/>
                        <a:gd name="T5" fmla="*/ 121 h 86"/>
                        <a:gd name="T6" fmla="*/ 286 w 170"/>
                        <a:gd name="T7" fmla="*/ 121 h 86"/>
                        <a:gd name="T8" fmla="*/ 398 w 170"/>
                        <a:gd name="T9" fmla="*/ 53 h 8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70"/>
                        <a:gd name="T16" fmla="*/ 0 h 86"/>
                        <a:gd name="T17" fmla="*/ 170 w 170"/>
                        <a:gd name="T18" fmla="*/ 86 h 8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70" h="86">
                          <a:moveTo>
                            <a:pt x="170" y="38"/>
                          </a:moveTo>
                          <a:lnTo>
                            <a:pt x="86" y="0"/>
                          </a:lnTo>
                          <a:lnTo>
                            <a:pt x="0" y="86"/>
                          </a:lnTo>
                          <a:lnTo>
                            <a:pt x="122" y="86"/>
                          </a:lnTo>
                          <a:lnTo>
                            <a:pt x="170" y="38"/>
                          </a:lnTo>
                          <a:close/>
                        </a:path>
                      </a:pathLst>
                    </a:custGeom>
                    <a:solidFill>
                      <a:srgbClr val="B2B2B2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  <a:effectLst>
                      <a:outerShdw blurRad="44450" dist="27940" dir="5400000" algn="ctr">
                        <a:srgbClr val="000000">
                          <a:alpha val="32000"/>
                        </a:srgbClr>
                      </a:outerShdw>
                    </a:effectLst>
                    <a:sp3d>
                      <a:bevelT w="190500" h="38100"/>
                    </a:sp3d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dirty="0">
                        <a:solidFill>
                          <a:srgbClr val="FFFFFF"/>
                        </a:solidFill>
                        <a:latin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2565" name="Rectangle 5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76" y="2504"/>
                      <a:ext cx="187" cy="11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0">
                      <a:noFill/>
                      <a:miter lim="800000"/>
                      <a:headEnd/>
                      <a:tailEnd/>
                    </a:ln>
                    <a:effectLst>
                      <a:outerShdw blurRad="44450" dist="27940" dir="5400000" algn="ctr">
                        <a:srgbClr val="000000">
                          <a:alpha val="32000"/>
                        </a:srgbClr>
                      </a:outerShdw>
                    </a:effectLst>
                    <a:sp3d>
                      <a:bevelT w="190500" h="38100"/>
                    </a:sp3d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dirty="0">
                        <a:solidFill>
                          <a:srgbClr val="FFFFFF"/>
                        </a:solidFill>
                        <a:latin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2566" name="Rectangle 6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76" y="2620"/>
                      <a:ext cx="187" cy="11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0">
                      <a:noFill/>
                      <a:miter lim="800000"/>
                      <a:headEnd/>
                      <a:tailEnd/>
                    </a:ln>
                    <a:effectLst>
                      <a:outerShdw blurRad="44450" dist="27940" dir="5400000" algn="ctr">
                        <a:srgbClr val="000000">
                          <a:alpha val="32000"/>
                        </a:srgbClr>
                      </a:outerShdw>
                    </a:effectLst>
                    <a:sp3d>
                      <a:bevelT w="190500" h="38100"/>
                    </a:sp3d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dirty="0">
                        <a:solidFill>
                          <a:srgbClr val="FFFFFF"/>
                        </a:solidFill>
                        <a:latin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2567" name="Rectangle 6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76" y="2736"/>
                      <a:ext cx="187" cy="114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0">
                      <a:noFill/>
                      <a:miter lim="800000"/>
                      <a:headEnd/>
                      <a:tailEnd/>
                    </a:ln>
                    <a:effectLst>
                      <a:outerShdw blurRad="44450" dist="27940" dir="5400000" algn="ctr">
                        <a:srgbClr val="000000">
                          <a:alpha val="32000"/>
                        </a:srgbClr>
                      </a:outerShdw>
                    </a:effectLst>
                    <a:sp3d>
                      <a:bevelT w="190500" h="38100"/>
                    </a:sp3d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dirty="0">
                        <a:solidFill>
                          <a:srgbClr val="FFFFFF"/>
                        </a:solidFill>
                        <a:latin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2568" name="Rectangle 6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76" y="2850"/>
                      <a:ext cx="187" cy="11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0">
                      <a:noFill/>
                      <a:miter lim="800000"/>
                      <a:headEnd/>
                      <a:tailEnd/>
                    </a:ln>
                    <a:effectLst>
                      <a:outerShdw blurRad="44450" dist="27940" dir="5400000" algn="ctr">
                        <a:srgbClr val="000000">
                          <a:alpha val="32000"/>
                        </a:srgbClr>
                      </a:outerShdw>
                    </a:effectLst>
                    <a:sp3d>
                      <a:bevelT w="190500" h="38100"/>
                    </a:sp3d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dirty="0">
                        <a:solidFill>
                          <a:srgbClr val="FFFFFF"/>
                        </a:solidFill>
                        <a:latin typeface="Calibri" panose="020F0502020204030204" pitchFamily="34" charset="0"/>
                      </a:endParaRPr>
                    </a:p>
                  </p:txBody>
                </p:sp>
              </p:grpSp>
              <p:grpSp>
                <p:nvGrpSpPr>
                  <p:cNvPr id="16" name="Group 63"/>
                  <p:cNvGrpSpPr>
                    <a:grpSpLocks/>
                  </p:cNvGrpSpPr>
                  <p:nvPr/>
                </p:nvGrpSpPr>
                <p:grpSpPr bwMode="auto">
                  <a:xfrm>
                    <a:off x="3192" y="2544"/>
                    <a:ext cx="690" cy="516"/>
                    <a:chOff x="3192" y="2544"/>
                    <a:chExt cx="690" cy="516"/>
                  </a:xfrm>
                </p:grpSpPr>
                <p:sp>
                  <p:nvSpPr>
                    <p:cNvPr id="22562" name="Freeform 64"/>
                    <p:cNvSpPr>
                      <a:spLocks/>
                    </p:cNvSpPr>
                    <p:nvPr/>
                  </p:nvSpPr>
                  <p:spPr bwMode="auto">
                    <a:xfrm>
                      <a:off x="3192" y="3003"/>
                      <a:ext cx="690" cy="57"/>
                    </a:xfrm>
                    <a:custGeom>
                      <a:avLst/>
                      <a:gdLst>
                        <a:gd name="T0" fmla="*/ 1053 w 452"/>
                        <a:gd name="T1" fmla="*/ 0 h 48"/>
                        <a:gd name="T2" fmla="*/ 942 w 452"/>
                        <a:gd name="T3" fmla="*/ 68 h 48"/>
                        <a:gd name="T4" fmla="*/ 942 w 452"/>
                        <a:gd name="T5" fmla="*/ 68 h 48"/>
                        <a:gd name="T6" fmla="*/ 0 w 452"/>
                        <a:gd name="T7" fmla="*/ 68 h 48"/>
                        <a:gd name="T8" fmla="*/ 0 w 452"/>
                        <a:gd name="T9" fmla="*/ 68 h 48"/>
                        <a:gd name="T10" fmla="*/ 111 w 452"/>
                        <a:gd name="T11" fmla="*/ 0 h 48"/>
                        <a:gd name="T12" fmla="*/ 1053 w 452"/>
                        <a:gd name="T13" fmla="*/ 0 h 48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52"/>
                        <a:gd name="T22" fmla="*/ 0 h 48"/>
                        <a:gd name="T23" fmla="*/ 452 w 452"/>
                        <a:gd name="T24" fmla="*/ 48 h 48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52" h="48">
                          <a:moveTo>
                            <a:pt x="452" y="0"/>
                          </a:moveTo>
                          <a:lnTo>
                            <a:pt x="404" y="48"/>
                          </a:lnTo>
                          <a:lnTo>
                            <a:pt x="0" y="48"/>
                          </a:lnTo>
                          <a:lnTo>
                            <a:pt x="48" y="0"/>
                          </a:lnTo>
                          <a:lnTo>
                            <a:pt x="452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  <a:effectLst>
                      <a:outerShdw blurRad="44450" dist="27940" dir="5400000" algn="ctr">
                        <a:srgbClr val="000000">
                          <a:alpha val="32000"/>
                        </a:srgbClr>
                      </a:outerShdw>
                    </a:effectLst>
                    <a:sp3d>
                      <a:bevelT w="190500" h="38100"/>
                    </a:sp3d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dirty="0">
                        <a:solidFill>
                          <a:srgbClr val="FFFFFF"/>
                        </a:solidFill>
                        <a:latin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2563" name="Rectangle 6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64" y="2544"/>
                      <a:ext cx="617" cy="462"/>
                    </a:xfrm>
                    <a:prstGeom prst="rect">
                      <a:avLst/>
                    </a:prstGeom>
                    <a:solidFill>
                      <a:schemeClr val="accent2"/>
                    </a:solidFill>
                    <a:ln w="0">
                      <a:noFill/>
                      <a:miter lim="800000"/>
                      <a:headEnd/>
                      <a:tailEnd/>
                    </a:ln>
                    <a:effectLst>
                      <a:outerShdw blurRad="44450" dist="27940" dir="5400000" algn="ctr">
                        <a:srgbClr val="000000">
                          <a:alpha val="32000"/>
                        </a:srgbClr>
                      </a:outerShdw>
                    </a:effectLst>
                    <a:sp3d>
                      <a:bevelT w="190500" h="38100"/>
                    </a:sp3d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dirty="0">
                        <a:solidFill>
                          <a:srgbClr val="FFFFFF"/>
                        </a:solidFill>
                        <a:latin typeface="Calibri" panose="020F0502020204030204" pitchFamily="34" charset="0"/>
                      </a:endParaRPr>
                    </a:p>
                  </p:txBody>
                </p:sp>
              </p:grpSp>
              <p:grpSp>
                <p:nvGrpSpPr>
                  <p:cNvPr id="17" name="Group 66"/>
                  <p:cNvGrpSpPr>
                    <a:grpSpLocks/>
                  </p:cNvGrpSpPr>
                  <p:nvPr/>
                </p:nvGrpSpPr>
                <p:grpSpPr bwMode="auto">
                  <a:xfrm>
                    <a:off x="3004" y="2544"/>
                    <a:ext cx="260" cy="519"/>
                    <a:chOff x="2592" y="2544"/>
                    <a:chExt cx="260" cy="519"/>
                  </a:xfrm>
                </p:grpSpPr>
                <p:sp>
                  <p:nvSpPr>
                    <p:cNvPr id="22543" name="Freeform 67"/>
                    <p:cNvSpPr>
                      <a:spLocks/>
                    </p:cNvSpPr>
                    <p:nvPr/>
                  </p:nvSpPr>
                  <p:spPr bwMode="auto">
                    <a:xfrm>
                      <a:off x="2592" y="2890"/>
                      <a:ext cx="131" cy="173"/>
                    </a:xfrm>
                    <a:custGeom>
                      <a:avLst/>
                      <a:gdLst>
                        <a:gd name="T0" fmla="*/ 111 w 86"/>
                        <a:gd name="T1" fmla="*/ 0 h 146"/>
                        <a:gd name="T2" fmla="*/ 0 w 86"/>
                        <a:gd name="T3" fmla="*/ 68 h 146"/>
                        <a:gd name="T4" fmla="*/ 0 w 86"/>
                        <a:gd name="T5" fmla="*/ 205 h 146"/>
                        <a:gd name="T6" fmla="*/ 0 w 86"/>
                        <a:gd name="T7" fmla="*/ 205 h 146"/>
                        <a:gd name="T8" fmla="*/ 200 w 86"/>
                        <a:gd name="T9" fmla="*/ 84 h 146"/>
                        <a:gd name="T10" fmla="*/ 111 w 86"/>
                        <a:gd name="T11" fmla="*/ 0 h 146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w 86"/>
                        <a:gd name="T19" fmla="*/ 0 h 146"/>
                        <a:gd name="T20" fmla="*/ 86 w 86"/>
                        <a:gd name="T21" fmla="*/ 146 h 146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T18" t="T19" r="T20" b="T21"/>
                      <a:pathLst>
                        <a:path w="86" h="146">
                          <a:moveTo>
                            <a:pt x="48" y="0"/>
                          </a:moveTo>
                          <a:lnTo>
                            <a:pt x="0" y="48"/>
                          </a:lnTo>
                          <a:lnTo>
                            <a:pt x="0" y="146"/>
                          </a:lnTo>
                          <a:lnTo>
                            <a:pt x="86" y="60"/>
                          </a:lnTo>
                          <a:lnTo>
                            <a:pt x="48" y="0"/>
                          </a:lnTo>
                          <a:close/>
                        </a:path>
                      </a:pathLst>
                    </a:custGeom>
                    <a:solidFill>
                      <a:srgbClr val="B2B2B2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  <a:effectLst>
                      <a:outerShdw blurRad="44450" dist="27940" dir="5400000" algn="ctr">
                        <a:srgbClr val="000000">
                          <a:alpha val="32000"/>
                        </a:srgbClr>
                      </a:outerShdw>
                    </a:effectLst>
                    <a:sp3d>
                      <a:bevelT w="190500" h="38100"/>
                    </a:sp3d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dirty="0">
                        <a:solidFill>
                          <a:srgbClr val="FFFFFF"/>
                        </a:solidFill>
                        <a:latin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2544" name="Freeform 68"/>
                    <p:cNvSpPr>
                      <a:spLocks/>
                    </p:cNvSpPr>
                    <p:nvPr/>
                  </p:nvSpPr>
                  <p:spPr bwMode="auto">
                    <a:xfrm>
                      <a:off x="2592" y="2961"/>
                      <a:ext cx="260" cy="102"/>
                    </a:xfrm>
                    <a:custGeom>
                      <a:avLst/>
                      <a:gdLst>
                        <a:gd name="T0" fmla="*/ 398 w 170"/>
                        <a:gd name="T1" fmla="*/ 53 h 86"/>
                        <a:gd name="T2" fmla="*/ 202 w 170"/>
                        <a:gd name="T3" fmla="*/ 0 h 86"/>
                        <a:gd name="T4" fmla="*/ 0 w 170"/>
                        <a:gd name="T5" fmla="*/ 121 h 86"/>
                        <a:gd name="T6" fmla="*/ 286 w 170"/>
                        <a:gd name="T7" fmla="*/ 121 h 86"/>
                        <a:gd name="T8" fmla="*/ 398 w 170"/>
                        <a:gd name="T9" fmla="*/ 53 h 8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70"/>
                        <a:gd name="T16" fmla="*/ 0 h 86"/>
                        <a:gd name="T17" fmla="*/ 170 w 170"/>
                        <a:gd name="T18" fmla="*/ 86 h 8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70" h="86">
                          <a:moveTo>
                            <a:pt x="170" y="38"/>
                          </a:moveTo>
                          <a:lnTo>
                            <a:pt x="86" y="0"/>
                          </a:lnTo>
                          <a:lnTo>
                            <a:pt x="0" y="86"/>
                          </a:lnTo>
                          <a:lnTo>
                            <a:pt x="122" y="86"/>
                          </a:lnTo>
                          <a:lnTo>
                            <a:pt x="170" y="38"/>
                          </a:lnTo>
                          <a:close/>
                        </a:path>
                      </a:pathLst>
                    </a:custGeom>
                    <a:solidFill>
                      <a:srgbClr val="B2B2B2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  <a:effectLst>
                      <a:outerShdw blurRad="44450" dist="27940" dir="5400000" algn="ctr">
                        <a:srgbClr val="000000">
                          <a:alpha val="32000"/>
                        </a:srgbClr>
                      </a:outerShdw>
                    </a:effectLst>
                    <a:sp3d>
                      <a:bevelT w="190500" h="38100"/>
                    </a:sp3d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dirty="0">
                        <a:solidFill>
                          <a:srgbClr val="FFFFFF"/>
                        </a:solidFill>
                        <a:latin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2545" name="Freeform 69"/>
                    <p:cNvSpPr>
                      <a:spLocks/>
                    </p:cNvSpPr>
                    <p:nvPr/>
                  </p:nvSpPr>
                  <p:spPr bwMode="auto">
                    <a:xfrm>
                      <a:off x="2803" y="3044"/>
                      <a:ext cx="1" cy="1"/>
                    </a:xfrm>
                    <a:custGeom>
                      <a:avLst/>
                      <a:gdLst>
                        <a:gd name="T0" fmla="*/ 0 w 1"/>
                        <a:gd name="T1" fmla="*/ 0 h 1"/>
                        <a:gd name="T2" fmla="*/ 0 w 1"/>
                        <a:gd name="T3" fmla="*/ 0 h 1"/>
                        <a:gd name="T4" fmla="*/ 0 w 1"/>
                        <a:gd name="T5" fmla="*/ 0 h 1"/>
                        <a:gd name="T6" fmla="*/ 0 60000 65536"/>
                        <a:gd name="T7" fmla="*/ 0 60000 65536"/>
                        <a:gd name="T8" fmla="*/ 0 60000 65536"/>
                        <a:gd name="T9" fmla="*/ 0 w 1"/>
                        <a:gd name="T10" fmla="*/ 0 h 1"/>
                        <a:gd name="T11" fmla="*/ 1 w 1"/>
                        <a:gd name="T12" fmla="*/ 1 h 1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" h="1">
                          <a:moveTo>
                            <a:pt x="0" y="0"/>
                          </a:move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B2B2B2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  <a:effectLst>
                      <a:outerShdw blurRad="44450" dist="27940" dir="5400000" algn="ctr">
                        <a:srgbClr val="000000">
                          <a:alpha val="32000"/>
                        </a:srgbClr>
                      </a:outerShdw>
                    </a:effectLst>
                    <a:sp3d>
                      <a:bevelT w="190500" h="38100"/>
                    </a:sp3d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dirty="0">
                        <a:solidFill>
                          <a:srgbClr val="FFFFFF"/>
                        </a:solidFill>
                        <a:latin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2546" name="Freeform 70"/>
                    <p:cNvSpPr>
                      <a:spLocks/>
                    </p:cNvSpPr>
                    <p:nvPr/>
                  </p:nvSpPr>
                  <p:spPr bwMode="auto">
                    <a:xfrm>
                      <a:off x="2803" y="3044"/>
                      <a:ext cx="1" cy="1"/>
                    </a:xfrm>
                    <a:custGeom>
                      <a:avLst/>
                      <a:gdLst>
                        <a:gd name="T0" fmla="*/ 0 w 1"/>
                        <a:gd name="T1" fmla="*/ 0 h 1"/>
                        <a:gd name="T2" fmla="*/ 0 w 1"/>
                        <a:gd name="T3" fmla="*/ 0 h 1"/>
                        <a:gd name="T4" fmla="*/ 0 w 1"/>
                        <a:gd name="T5" fmla="*/ 0 h 1"/>
                        <a:gd name="T6" fmla="*/ 0 60000 65536"/>
                        <a:gd name="T7" fmla="*/ 0 60000 65536"/>
                        <a:gd name="T8" fmla="*/ 0 60000 65536"/>
                        <a:gd name="T9" fmla="*/ 0 w 1"/>
                        <a:gd name="T10" fmla="*/ 0 h 1"/>
                        <a:gd name="T11" fmla="*/ 1 w 1"/>
                        <a:gd name="T12" fmla="*/ 1 h 1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" h="1">
                          <a:moveTo>
                            <a:pt x="0" y="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6350">
                      <a:noFill/>
                      <a:prstDash val="solid"/>
                      <a:round/>
                      <a:headEnd/>
                      <a:tailEnd/>
                    </a:ln>
                    <a:effectLst>
                      <a:outerShdw blurRad="44450" dist="27940" dir="5400000" algn="ctr">
                        <a:srgbClr val="000000">
                          <a:alpha val="32000"/>
                        </a:srgbClr>
                      </a:outerShdw>
                    </a:effectLst>
                    <a:sp3d>
                      <a:bevelT w="190500" h="38100"/>
                    </a:sp3d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dirty="0">
                        <a:solidFill>
                          <a:srgbClr val="FFFFFF"/>
                        </a:solidFill>
                        <a:latin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2547" name="Freeform 71"/>
                    <p:cNvSpPr>
                      <a:spLocks/>
                    </p:cNvSpPr>
                    <p:nvPr/>
                  </p:nvSpPr>
                  <p:spPr bwMode="auto">
                    <a:xfrm>
                      <a:off x="2592" y="2660"/>
                      <a:ext cx="131" cy="171"/>
                    </a:xfrm>
                    <a:custGeom>
                      <a:avLst/>
                      <a:gdLst>
                        <a:gd name="T0" fmla="*/ 111 w 86"/>
                        <a:gd name="T1" fmla="*/ 0 h 144"/>
                        <a:gd name="T2" fmla="*/ 0 w 86"/>
                        <a:gd name="T3" fmla="*/ 68 h 144"/>
                        <a:gd name="T4" fmla="*/ 0 w 86"/>
                        <a:gd name="T5" fmla="*/ 203 h 144"/>
                        <a:gd name="T6" fmla="*/ 0 w 86"/>
                        <a:gd name="T7" fmla="*/ 203 h 144"/>
                        <a:gd name="T8" fmla="*/ 200 w 86"/>
                        <a:gd name="T9" fmla="*/ 84 h 144"/>
                        <a:gd name="T10" fmla="*/ 111 w 86"/>
                        <a:gd name="T11" fmla="*/ 0 h 144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w 86"/>
                        <a:gd name="T19" fmla="*/ 0 h 144"/>
                        <a:gd name="T20" fmla="*/ 86 w 86"/>
                        <a:gd name="T21" fmla="*/ 144 h 144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T18" t="T19" r="T20" b="T21"/>
                      <a:pathLst>
                        <a:path w="86" h="144">
                          <a:moveTo>
                            <a:pt x="48" y="0"/>
                          </a:moveTo>
                          <a:lnTo>
                            <a:pt x="0" y="48"/>
                          </a:lnTo>
                          <a:lnTo>
                            <a:pt x="0" y="144"/>
                          </a:lnTo>
                          <a:lnTo>
                            <a:pt x="86" y="60"/>
                          </a:lnTo>
                          <a:lnTo>
                            <a:pt x="48" y="0"/>
                          </a:lnTo>
                          <a:close/>
                        </a:path>
                      </a:pathLst>
                    </a:custGeom>
                    <a:solidFill>
                      <a:srgbClr val="B2B2B2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  <a:effectLst>
                      <a:outerShdw blurRad="44450" dist="27940" dir="5400000" algn="ctr">
                        <a:srgbClr val="000000">
                          <a:alpha val="32000"/>
                        </a:srgbClr>
                      </a:outerShdw>
                    </a:effectLst>
                    <a:sp3d>
                      <a:bevelT w="190500" h="38100"/>
                    </a:sp3d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dirty="0">
                        <a:solidFill>
                          <a:srgbClr val="FFFFFF"/>
                        </a:solidFill>
                        <a:latin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2548" name="Freeform 72"/>
                    <p:cNvSpPr>
                      <a:spLocks/>
                    </p:cNvSpPr>
                    <p:nvPr/>
                  </p:nvSpPr>
                  <p:spPr bwMode="auto">
                    <a:xfrm>
                      <a:off x="2616" y="2712"/>
                      <a:ext cx="236" cy="100"/>
                    </a:xfrm>
                    <a:custGeom>
                      <a:avLst/>
                      <a:gdLst>
                        <a:gd name="T0" fmla="*/ 362 w 154"/>
                        <a:gd name="T1" fmla="*/ 76 h 84"/>
                        <a:gd name="T2" fmla="*/ 202 w 154"/>
                        <a:gd name="T3" fmla="*/ 0 h 84"/>
                        <a:gd name="T4" fmla="*/ 0 w 154"/>
                        <a:gd name="T5" fmla="*/ 119 h 84"/>
                        <a:gd name="T6" fmla="*/ 287 w 154"/>
                        <a:gd name="T7" fmla="*/ 119 h 84"/>
                        <a:gd name="T8" fmla="*/ 362 w 154"/>
                        <a:gd name="T9" fmla="*/ 76 h 8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54"/>
                        <a:gd name="T16" fmla="*/ 0 h 84"/>
                        <a:gd name="T17" fmla="*/ 154 w 154"/>
                        <a:gd name="T18" fmla="*/ 84 h 8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54" h="84">
                          <a:moveTo>
                            <a:pt x="154" y="54"/>
                          </a:moveTo>
                          <a:lnTo>
                            <a:pt x="86" y="0"/>
                          </a:lnTo>
                          <a:lnTo>
                            <a:pt x="0" y="84"/>
                          </a:lnTo>
                          <a:lnTo>
                            <a:pt x="122" y="84"/>
                          </a:lnTo>
                          <a:lnTo>
                            <a:pt x="154" y="54"/>
                          </a:lnTo>
                          <a:close/>
                        </a:path>
                      </a:pathLst>
                    </a:custGeom>
                    <a:solidFill>
                      <a:srgbClr val="B2B2B2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  <a:effectLst>
                      <a:outerShdw blurRad="44450" dist="27940" dir="5400000" algn="ctr">
                        <a:srgbClr val="000000">
                          <a:alpha val="32000"/>
                        </a:srgbClr>
                      </a:outerShdw>
                    </a:effectLst>
                    <a:sp3d>
                      <a:bevelT w="190500" h="38100"/>
                    </a:sp3d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dirty="0">
                        <a:solidFill>
                          <a:srgbClr val="FFFFFF"/>
                        </a:solidFill>
                        <a:latin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2549" name="Freeform 73"/>
                    <p:cNvSpPr>
                      <a:spLocks/>
                    </p:cNvSpPr>
                    <p:nvPr/>
                  </p:nvSpPr>
                  <p:spPr bwMode="auto">
                    <a:xfrm>
                      <a:off x="2616" y="2712"/>
                      <a:ext cx="236" cy="100"/>
                    </a:xfrm>
                    <a:custGeom>
                      <a:avLst/>
                      <a:gdLst>
                        <a:gd name="T0" fmla="*/ 362 w 154"/>
                        <a:gd name="T1" fmla="*/ 76 h 84"/>
                        <a:gd name="T2" fmla="*/ 202 w 154"/>
                        <a:gd name="T3" fmla="*/ 0 h 84"/>
                        <a:gd name="T4" fmla="*/ 0 w 154"/>
                        <a:gd name="T5" fmla="*/ 119 h 84"/>
                        <a:gd name="T6" fmla="*/ 287 w 154"/>
                        <a:gd name="T7" fmla="*/ 119 h 84"/>
                        <a:gd name="T8" fmla="*/ 362 w 154"/>
                        <a:gd name="T9" fmla="*/ 76 h 8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54"/>
                        <a:gd name="T16" fmla="*/ 0 h 84"/>
                        <a:gd name="T17" fmla="*/ 154 w 154"/>
                        <a:gd name="T18" fmla="*/ 84 h 8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54" h="84">
                          <a:moveTo>
                            <a:pt x="154" y="54"/>
                          </a:moveTo>
                          <a:lnTo>
                            <a:pt x="86" y="0"/>
                          </a:lnTo>
                          <a:lnTo>
                            <a:pt x="0" y="84"/>
                          </a:lnTo>
                          <a:lnTo>
                            <a:pt x="122" y="84"/>
                          </a:lnTo>
                          <a:lnTo>
                            <a:pt x="154" y="54"/>
                          </a:lnTo>
                        </a:path>
                      </a:pathLst>
                    </a:custGeom>
                    <a:noFill/>
                    <a:ln w="6350">
                      <a:noFill/>
                      <a:prstDash val="solid"/>
                      <a:round/>
                      <a:headEnd/>
                      <a:tailEnd/>
                    </a:ln>
                    <a:effectLst>
                      <a:outerShdw blurRad="44450" dist="27940" dir="5400000" algn="ctr">
                        <a:srgbClr val="000000">
                          <a:alpha val="32000"/>
                        </a:srgbClr>
                      </a:outerShdw>
                    </a:effectLst>
                    <a:sp3d>
                      <a:bevelT w="190500" h="38100"/>
                    </a:sp3d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dirty="0">
                        <a:solidFill>
                          <a:srgbClr val="FFFFFF"/>
                        </a:solidFill>
                        <a:latin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2550" name="Rectangle 7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03" y="2812"/>
                      <a:ext cx="1" cy="1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 w="0">
                      <a:noFill/>
                      <a:miter lim="800000"/>
                      <a:headEnd/>
                      <a:tailEnd/>
                    </a:ln>
                    <a:effectLst>
                      <a:outerShdw blurRad="44450" dist="27940" dir="5400000" algn="ctr">
                        <a:srgbClr val="000000">
                          <a:alpha val="32000"/>
                        </a:srgbClr>
                      </a:outerShdw>
                    </a:effectLst>
                    <a:sp3d>
                      <a:bevelT w="190500" h="38100"/>
                    </a:sp3d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dirty="0">
                        <a:solidFill>
                          <a:srgbClr val="FFFFFF"/>
                        </a:solidFill>
                        <a:latin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2551" name="Freeform 75"/>
                    <p:cNvSpPr>
                      <a:spLocks/>
                    </p:cNvSpPr>
                    <p:nvPr/>
                  </p:nvSpPr>
                  <p:spPr bwMode="auto">
                    <a:xfrm>
                      <a:off x="2803" y="2812"/>
                      <a:ext cx="1" cy="1"/>
                    </a:xfrm>
                    <a:custGeom>
                      <a:avLst/>
                      <a:gdLst>
                        <a:gd name="T0" fmla="*/ 0 w 1"/>
                        <a:gd name="T1" fmla="*/ 0 h 1"/>
                        <a:gd name="T2" fmla="*/ 0 w 1"/>
                        <a:gd name="T3" fmla="*/ 0 h 1"/>
                        <a:gd name="T4" fmla="*/ 0 w 1"/>
                        <a:gd name="T5" fmla="*/ 0 h 1"/>
                        <a:gd name="T6" fmla="*/ 0 w 1"/>
                        <a:gd name="T7" fmla="*/ 0 h 1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1"/>
                        <a:gd name="T13" fmla="*/ 0 h 1"/>
                        <a:gd name="T14" fmla="*/ 1 w 1"/>
                        <a:gd name="T15" fmla="*/ 1 h 1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1" h="1">
                          <a:moveTo>
                            <a:pt x="0" y="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6350">
                      <a:noFill/>
                      <a:prstDash val="solid"/>
                      <a:round/>
                      <a:headEnd/>
                      <a:tailEnd/>
                    </a:ln>
                    <a:effectLst>
                      <a:outerShdw blurRad="44450" dist="27940" dir="5400000" algn="ctr">
                        <a:srgbClr val="000000">
                          <a:alpha val="32000"/>
                        </a:srgbClr>
                      </a:outerShdw>
                    </a:effectLst>
                    <a:sp3d>
                      <a:bevelT w="190500" h="38100"/>
                    </a:sp3d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dirty="0">
                        <a:solidFill>
                          <a:srgbClr val="FFFFFF"/>
                        </a:solidFill>
                        <a:latin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2552" name="Freeform 76"/>
                    <p:cNvSpPr>
                      <a:spLocks/>
                    </p:cNvSpPr>
                    <p:nvPr/>
                  </p:nvSpPr>
                  <p:spPr bwMode="auto">
                    <a:xfrm>
                      <a:off x="2592" y="2544"/>
                      <a:ext cx="131" cy="173"/>
                    </a:xfrm>
                    <a:custGeom>
                      <a:avLst/>
                      <a:gdLst>
                        <a:gd name="T0" fmla="*/ 111 w 86"/>
                        <a:gd name="T1" fmla="*/ 0 h 146"/>
                        <a:gd name="T2" fmla="*/ 0 w 86"/>
                        <a:gd name="T3" fmla="*/ 68 h 146"/>
                        <a:gd name="T4" fmla="*/ 0 w 86"/>
                        <a:gd name="T5" fmla="*/ 205 h 146"/>
                        <a:gd name="T6" fmla="*/ 0 w 86"/>
                        <a:gd name="T7" fmla="*/ 205 h 146"/>
                        <a:gd name="T8" fmla="*/ 200 w 86"/>
                        <a:gd name="T9" fmla="*/ 84 h 146"/>
                        <a:gd name="T10" fmla="*/ 111 w 86"/>
                        <a:gd name="T11" fmla="*/ 0 h 146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w 86"/>
                        <a:gd name="T19" fmla="*/ 0 h 146"/>
                        <a:gd name="T20" fmla="*/ 86 w 86"/>
                        <a:gd name="T21" fmla="*/ 146 h 146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T18" t="T19" r="T20" b="T21"/>
                      <a:pathLst>
                        <a:path w="86" h="146">
                          <a:moveTo>
                            <a:pt x="48" y="0"/>
                          </a:moveTo>
                          <a:lnTo>
                            <a:pt x="0" y="48"/>
                          </a:lnTo>
                          <a:lnTo>
                            <a:pt x="0" y="146"/>
                          </a:lnTo>
                          <a:lnTo>
                            <a:pt x="86" y="60"/>
                          </a:lnTo>
                          <a:lnTo>
                            <a:pt x="48" y="0"/>
                          </a:lnTo>
                          <a:close/>
                        </a:path>
                      </a:pathLst>
                    </a:custGeom>
                    <a:solidFill>
                      <a:srgbClr val="B2B2B2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  <a:effectLst>
                      <a:outerShdw blurRad="44450" dist="27940" dir="5400000" algn="ctr">
                        <a:srgbClr val="000000">
                          <a:alpha val="32000"/>
                        </a:srgbClr>
                      </a:outerShdw>
                    </a:effectLst>
                    <a:sp3d>
                      <a:bevelT w="190500" h="38100"/>
                    </a:sp3d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dirty="0">
                        <a:solidFill>
                          <a:srgbClr val="FFFFFF"/>
                        </a:solidFill>
                        <a:latin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2553" name="Rectangle 7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03" y="2698"/>
                      <a:ext cx="1" cy="1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 w="0">
                      <a:noFill/>
                      <a:miter lim="800000"/>
                      <a:headEnd/>
                      <a:tailEnd/>
                    </a:ln>
                    <a:effectLst>
                      <a:outerShdw blurRad="44450" dist="27940" dir="5400000" algn="ctr">
                        <a:srgbClr val="000000">
                          <a:alpha val="32000"/>
                        </a:srgbClr>
                      </a:outerShdw>
                    </a:effectLst>
                    <a:sp3d>
                      <a:bevelT w="190500" h="38100"/>
                    </a:sp3d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dirty="0">
                        <a:solidFill>
                          <a:srgbClr val="FFFFFF"/>
                        </a:solidFill>
                        <a:latin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2554" name="Freeform 78"/>
                    <p:cNvSpPr>
                      <a:spLocks/>
                    </p:cNvSpPr>
                    <p:nvPr/>
                  </p:nvSpPr>
                  <p:spPr bwMode="auto">
                    <a:xfrm>
                      <a:off x="2803" y="2698"/>
                      <a:ext cx="1" cy="1"/>
                    </a:xfrm>
                    <a:custGeom>
                      <a:avLst/>
                      <a:gdLst>
                        <a:gd name="T0" fmla="*/ 0 w 1"/>
                        <a:gd name="T1" fmla="*/ 0 h 1"/>
                        <a:gd name="T2" fmla="*/ 0 w 1"/>
                        <a:gd name="T3" fmla="*/ 0 h 1"/>
                        <a:gd name="T4" fmla="*/ 0 w 1"/>
                        <a:gd name="T5" fmla="*/ 0 h 1"/>
                        <a:gd name="T6" fmla="*/ 0 w 1"/>
                        <a:gd name="T7" fmla="*/ 0 h 1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1"/>
                        <a:gd name="T13" fmla="*/ 0 h 1"/>
                        <a:gd name="T14" fmla="*/ 1 w 1"/>
                        <a:gd name="T15" fmla="*/ 1 h 1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1" h="1">
                          <a:moveTo>
                            <a:pt x="0" y="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6350">
                      <a:noFill/>
                      <a:prstDash val="solid"/>
                      <a:round/>
                      <a:headEnd/>
                      <a:tailEnd/>
                    </a:ln>
                    <a:effectLst>
                      <a:outerShdw blurRad="44450" dist="27940" dir="5400000" algn="ctr">
                        <a:srgbClr val="000000">
                          <a:alpha val="32000"/>
                        </a:srgbClr>
                      </a:outerShdw>
                    </a:effectLst>
                    <a:sp3d>
                      <a:bevelT w="190500" h="38100"/>
                    </a:sp3d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dirty="0">
                        <a:solidFill>
                          <a:srgbClr val="FFFFFF"/>
                        </a:solidFill>
                        <a:latin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2555" name="Freeform 79"/>
                    <p:cNvSpPr>
                      <a:spLocks/>
                    </p:cNvSpPr>
                    <p:nvPr/>
                  </p:nvSpPr>
                  <p:spPr bwMode="auto">
                    <a:xfrm>
                      <a:off x="2592" y="2776"/>
                      <a:ext cx="131" cy="171"/>
                    </a:xfrm>
                    <a:custGeom>
                      <a:avLst/>
                      <a:gdLst>
                        <a:gd name="T0" fmla="*/ 111 w 86"/>
                        <a:gd name="T1" fmla="*/ 0 h 144"/>
                        <a:gd name="T2" fmla="*/ 0 w 86"/>
                        <a:gd name="T3" fmla="*/ 68 h 144"/>
                        <a:gd name="T4" fmla="*/ 0 w 86"/>
                        <a:gd name="T5" fmla="*/ 203 h 144"/>
                        <a:gd name="T6" fmla="*/ 0 w 86"/>
                        <a:gd name="T7" fmla="*/ 203 h 144"/>
                        <a:gd name="T8" fmla="*/ 200 w 86"/>
                        <a:gd name="T9" fmla="*/ 82 h 144"/>
                        <a:gd name="T10" fmla="*/ 111 w 86"/>
                        <a:gd name="T11" fmla="*/ 0 h 144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w 86"/>
                        <a:gd name="T19" fmla="*/ 0 h 144"/>
                        <a:gd name="T20" fmla="*/ 86 w 86"/>
                        <a:gd name="T21" fmla="*/ 144 h 144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T18" t="T19" r="T20" b="T21"/>
                      <a:pathLst>
                        <a:path w="86" h="144">
                          <a:moveTo>
                            <a:pt x="48" y="0"/>
                          </a:moveTo>
                          <a:lnTo>
                            <a:pt x="0" y="48"/>
                          </a:lnTo>
                          <a:lnTo>
                            <a:pt x="0" y="144"/>
                          </a:lnTo>
                          <a:lnTo>
                            <a:pt x="86" y="58"/>
                          </a:lnTo>
                          <a:lnTo>
                            <a:pt x="48" y="0"/>
                          </a:lnTo>
                          <a:close/>
                        </a:path>
                      </a:pathLst>
                    </a:custGeom>
                    <a:solidFill>
                      <a:srgbClr val="B2B2B2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  <a:effectLst>
                      <a:outerShdw blurRad="44450" dist="27940" dir="5400000" algn="ctr">
                        <a:srgbClr val="000000">
                          <a:alpha val="32000"/>
                        </a:srgbClr>
                      </a:outerShdw>
                    </a:effectLst>
                    <a:sp3d>
                      <a:bevelT w="190500" h="38100"/>
                    </a:sp3d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dirty="0">
                        <a:solidFill>
                          <a:srgbClr val="FFFFFF"/>
                        </a:solidFill>
                        <a:latin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2556" name="Rectangle 8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03" y="2928"/>
                      <a:ext cx="1" cy="1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 w="0">
                      <a:noFill/>
                      <a:miter lim="800000"/>
                      <a:headEnd/>
                      <a:tailEnd/>
                    </a:ln>
                    <a:effectLst>
                      <a:outerShdw blurRad="44450" dist="27940" dir="5400000" algn="ctr">
                        <a:srgbClr val="000000">
                          <a:alpha val="32000"/>
                        </a:srgbClr>
                      </a:outerShdw>
                    </a:effectLst>
                    <a:sp3d>
                      <a:bevelT w="190500" h="38100"/>
                    </a:sp3d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dirty="0">
                        <a:solidFill>
                          <a:srgbClr val="FFFFFF"/>
                        </a:solidFill>
                        <a:latin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2557" name="Freeform 81"/>
                    <p:cNvSpPr>
                      <a:spLocks/>
                    </p:cNvSpPr>
                    <p:nvPr/>
                  </p:nvSpPr>
                  <p:spPr bwMode="auto">
                    <a:xfrm>
                      <a:off x="2803" y="2928"/>
                      <a:ext cx="1" cy="1"/>
                    </a:xfrm>
                    <a:custGeom>
                      <a:avLst/>
                      <a:gdLst>
                        <a:gd name="T0" fmla="*/ 0 w 1"/>
                        <a:gd name="T1" fmla="*/ 0 h 1"/>
                        <a:gd name="T2" fmla="*/ 0 w 1"/>
                        <a:gd name="T3" fmla="*/ 0 h 1"/>
                        <a:gd name="T4" fmla="*/ 0 w 1"/>
                        <a:gd name="T5" fmla="*/ 0 h 1"/>
                        <a:gd name="T6" fmla="*/ 0 w 1"/>
                        <a:gd name="T7" fmla="*/ 0 h 1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1"/>
                        <a:gd name="T13" fmla="*/ 0 h 1"/>
                        <a:gd name="T14" fmla="*/ 1 w 1"/>
                        <a:gd name="T15" fmla="*/ 1 h 1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1" h="1">
                          <a:moveTo>
                            <a:pt x="0" y="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6350">
                      <a:noFill/>
                      <a:prstDash val="solid"/>
                      <a:round/>
                      <a:headEnd/>
                      <a:tailEnd/>
                    </a:ln>
                    <a:effectLst>
                      <a:outerShdw blurRad="44450" dist="27940" dir="5400000" algn="ctr">
                        <a:srgbClr val="000000">
                          <a:alpha val="32000"/>
                        </a:srgbClr>
                      </a:outerShdw>
                    </a:effectLst>
                    <a:sp3d>
                      <a:bevelT w="190500" h="38100"/>
                    </a:sp3d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dirty="0">
                        <a:solidFill>
                          <a:srgbClr val="FFFFFF"/>
                        </a:solidFill>
                        <a:latin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2558" name="Rectangle 8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65" y="2544"/>
                      <a:ext cx="187" cy="11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0">
                      <a:noFill/>
                      <a:miter lim="800000"/>
                      <a:headEnd/>
                      <a:tailEnd/>
                    </a:ln>
                    <a:effectLst>
                      <a:outerShdw blurRad="44450" dist="27940" dir="5400000" algn="ctr">
                        <a:srgbClr val="000000">
                          <a:alpha val="32000"/>
                        </a:srgbClr>
                      </a:outerShdw>
                    </a:effectLst>
                    <a:sp3d>
                      <a:bevelT w="190500" h="38100"/>
                    </a:sp3d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dirty="0">
                        <a:solidFill>
                          <a:srgbClr val="FFFFFF"/>
                        </a:solidFill>
                        <a:latin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2559" name="Rectangle 8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65" y="2660"/>
                      <a:ext cx="187" cy="11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0">
                      <a:noFill/>
                      <a:miter lim="800000"/>
                      <a:headEnd/>
                      <a:tailEnd/>
                    </a:ln>
                    <a:effectLst>
                      <a:outerShdw blurRad="44450" dist="27940" dir="5400000" algn="ctr">
                        <a:srgbClr val="000000">
                          <a:alpha val="32000"/>
                        </a:srgbClr>
                      </a:outerShdw>
                    </a:effectLst>
                    <a:sp3d>
                      <a:bevelT w="190500" h="38100"/>
                    </a:sp3d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dirty="0">
                        <a:solidFill>
                          <a:srgbClr val="FFFFFF"/>
                        </a:solidFill>
                        <a:latin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2560" name="Rectangle 8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65" y="2776"/>
                      <a:ext cx="187" cy="114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0">
                      <a:noFill/>
                      <a:miter lim="800000"/>
                      <a:headEnd/>
                      <a:tailEnd/>
                    </a:ln>
                    <a:effectLst>
                      <a:outerShdw blurRad="44450" dist="27940" dir="5400000" algn="ctr">
                        <a:srgbClr val="000000">
                          <a:alpha val="32000"/>
                        </a:srgbClr>
                      </a:outerShdw>
                    </a:effectLst>
                    <a:sp3d>
                      <a:bevelT w="190500" h="38100"/>
                    </a:sp3d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dirty="0">
                        <a:solidFill>
                          <a:srgbClr val="FFFFFF"/>
                        </a:solidFill>
                        <a:latin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2561" name="Rectangle 8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65" y="2890"/>
                      <a:ext cx="187" cy="11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0">
                      <a:noFill/>
                      <a:miter lim="800000"/>
                      <a:headEnd/>
                      <a:tailEnd/>
                    </a:ln>
                    <a:effectLst>
                      <a:outerShdw blurRad="44450" dist="27940" dir="5400000" algn="ctr">
                        <a:srgbClr val="000000">
                          <a:alpha val="32000"/>
                        </a:srgbClr>
                      </a:outerShdw>
                    </a:effectLst>
                    <a:sp3d>
                      <a:bevelT w="190500" h="38100"/>
                    </a:sp3d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dirty="0">
                        <a:solidFill>
                          <a:srgbClr val="FFFFFF"/>
                        </a:solidFill>
                        <a:latin typeface="Calibri" panose="020F0502020204030204" pitchFamily="34" charset="0"/>
                      </a:endParaRPr>
                    </a:p>
                  </p:txBody>
                </p:sp>
              </p:grpSp>
            </p:grpSp>
            <p:sp>
              <p:nvSpPr>
                <p:cNvPr id="22539" name="Rectangle 86"/>
                <p:cNvSpPr>
                  <a:spLocks noChangeArrowheads="1"/>
                </p:cNvSpPr>
                <p:nvPr/>
              </p:nvSpPr>
              <p:spPr bwMode="auto">
                <a:xfrm>
                  <a:off x="3372" y="2250"/>
                  <a:ext cx="1285" cy="834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p3d>
                  <a:bevelT w="190500" h="381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b="1" dirty="0">
                    <a:solidFill>
                      <a:srgbClr val="5E6DA4"/>
                    </a:solidFill>
                    <a:latin typeface="Calibri" panose="020F0502020204030204" pitchFamily="34" charset="0"/>
                  </a:endParaRPr>
                </a:p>
                <a:p>
                  <a:pPr algn="ctr" fontAlgn="base">
                    <a:lnSpc>
                      <a:spcPct val="75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2800" b="1" dirty="0">
                      <a:solidFill>
                        <a:srgbClr val="201080"/>
                      </a:solidFill>
                      <a:latin typeface="Calibri" panose="020F0502020204030204" pitchFamily="34" charset="0"/>
                    </a:rPr>
                    <a:t>PS</a:t>
                  </a:r>
                  <a:endParaRPr lang="en-US" b="1" dirty="0">
                    <a:solidFill>
                      <a:srgbClr val="201080"/>
                    </a:solidFill>
                    <a:latin typeface="Calibri" panose="020F0502020204030204" pitchFamily="34" charset="0"/>
                  </a:endParaRPr>
                </a:p>
                <a:p>
                  <a:pPr algn="ctr" fontAlgn="base">
                    <a:lnSpc>
                      <a:spcPct val="75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 dirty="0">
                    <a:solidFill>
                      <a:srgbClr val="201080"/>
                    </a:solidFill>
                    <a:latin typeface="Calibri" panose="020F0502020204030204" pitchFamily="34" charset="0"/>
                  </a:endParaRPr>
                </a:p>
              </p:txBody>
            </p:sp>
          </p:grpSp>
        </p:grpSp>
      </p:grpSp>
      <p:sp>
        <p:nvSpPr>
          <p:cNvPr id="22531" name="Text Box 93"/>
          <p:cNvSpPr txBox="1">
            <a:spLocks noChangeArrowheads="1"/>
          </p:cNvSpPr>
          <p:nvPr/>
        </p:nvSpPr>
        <p:spPr bwMode="auto">
          <a:xfrm>
            <a:off x="212741" y="144082"/>
            <a:ext cx="1808636" cy="461633"/>
          </a:xfrm>
          <a:prstGeom prst="rect">
            <a:avLst/>
          </a:prstGeom>
          <a:solidFill>
            <a:srgbClr val="00CCFF"/>
          </a:solidFill>
          <a:ln>
            <a:noFill/>
          </a:ln>
          <a:extLst/>
        </p:spPr>
        <p:txBody>
          <a:bodyPr wrap="none" lIns="91408" tIns="45704" rIns="91408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First Quarter</a:t>
            </a:r>
          </a:p>
        </p:txBody>
      </p:sp>
      <p:sp>
        <p:nvSpPr>
          <p:cNvPr id="4" name="Rectangle 3"/>
          <p:cNvSpPr/>
          <p:nvPr/>
        </p:nvSpPr>
        <p:spPr>
          <a:xfrm>
            <a:off x="2569369" y="745331"/>
            <a:ext cx="470694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  <a:latin typeface="Calibri" panose="020F0502020204030204" pitchFamily="34" charset="0"/>
              </a:rPr>
              <a:t>C-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  <a:latin typeface="Calibri" panose="020F0502020204030204" pitchFamily="34" charset="0"/>
              </a:rPr>
              <a:t>C-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  <a:latin typeface="Calibri" panose="020F0502020204030204" pitchFamily="34" charset="0"/>
              </a:rPr>
              <a:t>C-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  <a:latin typeface="Calibri" panose="020F0502020204030204" pitchFamily="34" charset="0"/>
              </a:rPr>
              <a:t>C-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  <a:latin typeface="Calibri" panose="020F0502020204030204" pitchFamily="34" charset="0"/>
              </a:rPr>
              <a:t>C-</a:t>
            </a:r>
          </a:p>
        </p:txBody>
      </p:sp>
      <p:sp>
        <p:nvSpPr>
          <p:cNvPr id="125" name="Rectangle 124"/>
          <p:cNvSpPr/>
          <p:nvPr/>
        </p:nvSpPr>
        <p:spPr>
          <a:xfrm>
            <a:off x="6387306" y="742950"/>
            <a:ext cx="470694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  <a:latin typeface="Calibri" panose="020F0502020204030204" pitchFamily="34" charset="0"/>
              </a:rPr>
              <a:t>-C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  <a:latin typeface="Calibri" panose="020F0502020204030204" pitchFamily="34" charset="0"/>
              </a:rPr>
              <a:t>-C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  <a:latin typeface="Calibri" panose="020F0502020204030204" pitchFamily="34" charset="0"/>
              </a:rPr>
              <a:t>-C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  <a:latin typeface="Calibri" panose="020F0502020204030204" pitchFamily="34" charset="0"/>
              </a:rPr>
              <a:t>-C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  <a:latin typeface="Calibri" panose="020F0502020204030204" pitchFamily="34" charset="0"/>
              </a:rPr>
              <a:t>-C</a:t>
            </a:r>
          </a:p>
        </p:txBody>
      </p:sp>
      <p:sp>
        <p:nvSpPr>
          <p:cNvPr id="126" name="Rectangle 125"/>
          <p:cNvSpPr/>
          <p:nvPr/>
        </p:nvSpPr>
        <p:spPr>
          <a:xfrm>
            <a:off x="6670620" y="434903"/>
            <a:ext cx="599353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FFFFFF"/>
                </a:solidFill>
                <a:latin typeface="Calibri" panose="020F0502020204030204" pitchFamily="34" charset="0"/>
              </a:rPr>
              <a:t>---C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FFFFFF"/>
                </a:solidFill>
                <a:latin typeface="Calibri" panose="020F0502020204030204" pitchFamily="34" charset="0"/>
              </a:rPr>
              <a:t>---C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FFFFFF"/>
                </a:solidFill>
                <a:latin typeface="Calibri" panose="020F0502020204030204" pitchFamily="34" charset="0"/>
              </a:rPr>
              <a:t>---C</a:t>
            </a:r>
          </a:p>
        </p:txBody>
      </p:sp>
      <p:sp>
        <p:nvSpPr>
          <p:cNvPr id="96" name="Text Placeholder 3">
            <a:extLst>
              <a:ext uri="{FF2B5EF4-FFF2-40B4-BE49-F238E27FC236}">
                <a16:creationId xmlns:a16="http://schemas.microsoft.com/office/drawing/2014/main" id="{4FB00762-618B-4F5A-A18E-8393E30DA640}"/>
              </a:ext>
            </a:extLst>
          </p:cNvPr>
          <p:cNvSpPr txBox="1">
            <a:spLocks/>
          </p:cNvSpPr>
          <p:nvPr/>
        </p:nvSpPr>
        <p:spPr>
          <a:xfrm>
            <a:off x="212740" y="591891"/>
            <a:ext cx="2895178" cy="108264"/>
          </a:xfrm>
          <a:prstGeom prst="rect">
            <a:avLst/>
          </a:prstGeom>
          <a:solidFill>
            <a:sysClr val="windowText" lastClr="000000">
              <a:alpha val="80000"/>
            </a:sysClr>
          </a:solidFill>
        </p:spPr>
        <p:txBody>
          <a:bodyPr vert="horz" lIns="180000" tIns="180000" rIns="180000" bIns="180000" rtlCol="0" anchor="ctr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3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00025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0719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0721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0724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41FE51D0-4362-4971-8348-4FD0A113E147}"/>
              </a:ext>
            </a:extLst>
          </p:cNvPr>
          <p:cNvSpPr/>
          <p:nvPr/>
        </p:nvSpPr>
        <p:spPr>
          <a:xfrm>
            <a:off x="-14399" y="4777463"/>
            <a:ext cx="7335077" cy="324000"/>
          </a:xfrm>
          <a:custGeom>
            <a:avLst/>
            <a:gdLst>
              <a:gd name="connsiteX0" fmla="*/ 0 w 9780102"/>
              <a:gd name="connsiteY0" fmla="*/ 0 h 432000"/>
              <a:gd name="connsiteX1" fmla="*/ 9780102 w 9780102"/>
              <a:gd name="connsiteY1" fmla="*/ 0 h 432000"/>
              <a:gd name="connsiteX2" fmla="*/ 9780102 w 9780102"/>
              <a:gd name="connsiteY2" fmla="*/ 432000 h 432000"/>
              <a:gd name="connsiteX3" fmla="*/ 0 w 9780102"/>
              <a:gd name="connsiteY3" fmla="*/ 432000 h 4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80102" h="432000">
                <a:moveTo>
                  <a:pt x="0" y="0"/>
                </a:moveTo>
                <a:lnTo>
                  <a:pt x="9780102" y="0"/>
                </a:lnTo>
                <a:lnTo>
                  <a:pt x="9780102" y="432000"/>
                </a:lnTo>
                <a:lnTo>
                  <a:pt x="0" y="432000"/>
                </a:lnTo>
                <a:close/>
              </a:path>
            </a:pathLst>
          </a:custGeom>
          <a:solidFill>
            <a:srgbClr val="FFFFFF">
              <a:lumMod val="9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F4B2B2C7-1A36-4170-B892-06AA460130E1}"/>
              </a:ext>
            </a:extLst>
          </p:cNvPr>
          <p:cNvSpPr/>
          <p:nvPr/>
        </p:nvSpPr>
        <p:spPr>
          <a:xfrm>
            <a:off x="0" y="5102513"/>
            <a:ext cx="7335078" cy="40988"/>
          </a:xfrm>
          <a:prstGeom prst="rect">
            <a:avLst/>
          </a:prstGeom>
          <a:solidFill>
            <a:srgbClr val="E8055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B1A1A64D-FCB1-404E-B718-82DB566FE70A}"/>
              </a:ext>
            </a:extLst>
          </p:cNvPr>
          <p:cNvSpPr/>
          <p:nvPr/>
        </p:nvSpPr>
        <p:spPr>
          <a:xfrm>
            <a:off x="8820000" y="5102513"/>
            <a:ext cx="324000" cy="40988"/>
          </a:xfrm>
          <a:prstGeom prst="rect">
            <a:avLst/>
          </a:prstGeom>
          <a:solidFill>
            <a:srgbClr val="25C6E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198376-BF40-4A21-89D9-3B38D1BDB464}"/>
              </a:ext>
            </a:extLst>
          </p:cNvPr>
          <p:cNvSpPr txBox="1"/>
          <p:nvPr/>
        </p:nvSpPr>
        <p:spPr>
          <a:xfrm>
            <a:off x="3825003" y="3116818"/>
            <a:ext cx="24924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10 – 15 Customers</a:t>
            </a:r>
          </a:p>
        </p:txBody>
      </p:sp>
    </p:spTree>
    <p:extLst>
      <p:ext uri="{BB962C8B-B14F-4D97-AF65-F5344CB8AC3E}">
        <p14:creationId xmlns:p14="http://schemas.microsoft.com/office/powerpoint/2010/main" val="33761162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B75A2-ED76-4879-9DA8-A4CFA762D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sz="4400" dirty="0">
                <a:latin typeface="Calibri" panose="020F0502020204030204" pitchFamily="34" charset="0"/>
                <a:cs typeface="Calibri" panose="020F0502020204030204" pitchFamily="34" charset="0"/>
              </a:rPr>
              <a:t>SECOND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5314AEEE-BE7A-4B9C-84EC-8DB17BE9E83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23850" y="853950"/>
            <a:ext cx="8504635" cy="270000"/>
          </a:xfrm>
        </p:spPr>
        <p:txBody>
          <a:bodyPr/>
          <a:lstStyle/>
          <a:p>
            <a:r>
              <a:rPr lang="en-ZA" sz="2400" dirty="0">
                <a:latin typeface="Calibri" panose="020F0502020204030204" pitchFamily="34" charset="0"/>
                <a:cs typeface="Calibri" panose="020F0502020204030204" pitchFamily="34" charset="0"/>
              </a:rPr>
              <a:t>THREE MONTHS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989F7C25-3463-4C76-A455-D20A31232606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 vert="horz" lIns="102870" tIns="252000" rIns="102870" bIns="0" rtlCol="0">
            <a:noAutofit/>
          </a:bodyPr>
          <a:lstStyle/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Personally Sponsor 2 New Unfranchise Owners (UFOs)</a:t>
            </a: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Build out Base 10, Seven Strong</a:t>
            </a: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Earn $300 in commission a month, starting by Month Six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B992CF22-512B-4CE4-8046-E36F2B7A9AC4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 vert="horz" lIns="102870" tIns="252000" rIns="102870" bIns="0" rtlCol="0">
            <a:noAutofit/>
          </a:bodyPr>
          <a:lstStyle/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Master the Getting        Started Guide </a:t>
            </a: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Showing the Plan 2 on 1 and then to 1 on 1</a:t>
            </a: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Bringing Guests to the UBPs</a:t>
            </a: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Be Accountable to the Agreed Upon Plan of Action</a:t>
            </a: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endParaRPr lang="en-US" sz="14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ＭＳ Ｐゴシック" pitchFamily="34" charset="-128"/>
              <a:cs typeface="Calibri" panose="020F0502020204030204" pitchFamily="34" charset="0"/>
            </a:endParaRP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E7952536-315E-4C3D-883B-243405D2989F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 vert="horz" lIns="102870" tIns="252000" rIns="102870" bIns="0" rtlCol="0">
            <a:noAutofit/>
          </a:bodyPr>
          <a:lstStyle/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Become a Shopping Annuity Master Member</a:t>
            </a: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Taking Responsibility for Success</a:t>
            </a: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Showing the Plan Once per Week (More is Better)</a:t>
            </a: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Initiating Mentoring to Team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4CFE37F-EC0A-4660-B6C9-F3FB6705BF08}"/>
              </a:ext>
            </a:extLst>
          </p:cNvPr>
          <p:cNvSpPr/>
          <p:nvPr/>
        </p:nvSpPr>
        <p:spPr>
          <a:xfrm>
            <a:off x="323850" y="1288912"/>
            <a:ext cx="7335078" cy="40988"/>
          </a:xfrm>
          <a:prstGeom prst="rect">
            <a:avLst/>
          </a:prstGeom>
          <a:solidFill>
            <a:srgbClr val="E8055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0041E0F-BE84-490A-BB9B-909408952D3D}"/>
              </a:ext>
            </a:extLst>
          </p:cNvPr>
          <p:cNvSpPr/>
          <p:nvPr/>
        </p:nvSpPr>
        <p:spPr>
          <a:xfrm>
            <a:off x="-14399" y="4777463"/>
            <a:ext cx="7335077" cy="324000"/>
          </a:xfrm>
          <a:custGeom>
            <a:avLst/>
            <a:gdLst>
              <a:gd name="connsiteX0" fmla="*/ 0 w 9780102"/>
              <a:gd name="connsiteY0" fmla="*/ 0 h 432000"/>
              <a:gd name="connsiteX1" fmla="*/ 9780102 w 9780102"/>
              <a:gd name="connsiteY1" fmla="*/ 0 h 432000"/>
              <a:gd name="connsiteX2" fmla="*/ 9780102 w 9780102"/>
              <a:gd name="connsiteY2" fmla="*/ 432000 h 432000"/>
              <a:gd name="connsiteX3" fmla="*/ 0 w 9780102"/>
              <a:gd name="connsiteY3" fmla="*/ 432000 h 4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80102" h="432000">
                <a:moveTo>
                  <a:pt x="0" y="0"/>
                </a:moveTo>
                <a:lnTo>
                  <a:pt x="9780102" y="0"/>
                </a:lnTo>
                <a:lnTo>
                  <a:pt x="9780102" y="432000"/>
                </a:lnTo>
                <a:lnTo>
                  <a:pt x="0" y="432000"/>
                </a:lnTo>
                <a:close/>
              </a:path>
            </a:pathLst>
          </a:custGeom>
          <a:solidFill>
            <a:srgbClr val="FFFFFF">
              <a:lumMod val="9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519A49A-2CEA-490F-9534-8C47F3475C82}"/>
              </a:ext>
            </a:extLst>
          </p:cNvPr>
          <p:cNvSpPr/>
          <p:nvPr/>
        </p:nvSpPr>
        <p:spPr>
          <a:xfrm>
            <a:off x="0" y="5102513"/>
            <a:ext cx="7335078" cy="40988"/>
          </a:xfrm>
          <a:prstGeom prst="rect">
            <a:avLst/>
          </a:prstGeom>
          <a:solidFill>
            <a:srgbClr val="E8055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CFF649-F8BC-4DD9-9F0F-5255320C36AE}"/>
              </a:ext>
            </a:extLst>
          </p:cNvPr>
          <p:cNvSpPr/>
          <p:nvPr/>
        </p:nvSpPr>
        <p:spPr>
          <a:xfrm>
            <a:off x="8820000" y="5102513"/>
            <a:ext cx="324000" cy="40988"/>
          </a:xfrm>
          <a:prstGeom prst="rect">
            <a:avLst/>
          </a:prstGeom>
          <a:solidFill>
            <a:srgbClr val="25C6E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95592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/>
        </p:nvCxnSpPr>
        <p:spPr>
          <a:xfrm flipH="1">
            <a:off x="5638798" y="2286000"/>
            <a:ext cx="457202" cy="483394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467117" y="2297907"/>
            <a:ext cx="400051" cy="407194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 flipH="1">
            <a:off x="1108075" y="1445435"/>
            <a:ext cx="2552702" cy="2212181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6008720" y="1428750"/>
            <a:ext cx="2066895" cy="2228850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038477" y="459581"/>
            <a:ext cx="3362325" cy="1045369"/>
            <a:chOff x="1914" y="1282"/>
            <a:chExt cx="2118" cy="878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grpSp>
          <p:nvGrpSpPr>
            <p:cNvPr id="4" name="Group 4"/>
            <p:cNvGrpSpPr>
              <a:grpSpLocks/>
            </p:cNvGrpSpPr>
            <p:nvPr/>
          </p:nvGrpSpPr>
          <p:grpSpPr bwMode="auto">
            <a:xfrm>
              <a:off x="1914" y="1518"/>
              <a:ext cx="2118" cy="642"/>
              <a:chOff x="1908" y="1530"/>
              <a:chExt cx="2118" cy="642"/>
            </a:xfrm>
          </p:grpSpPr>
          <p:sp>
            <p:nvSpPr>
              <p:cNvPr id="25743" name="Freeform 5"/>
              <p:cNvSpPr>
                <a:spLocks/>
              </p:cNvSpPr>
              <p:nvPr/>
            </p:nvSpPr>
            <p:spPr bwMode="auto">
              <a:xfrm>
                <a:off x="1908" y="1884"/>
                <a:ext cx="131" cy="288"/>
              </a:xfrm>
              <a:custGeom>
                <a:avLst/>
                <a:gdLst>
                  <a:gd name="T0" fmla="*/ 111 w 86"/>
                  <a:gd name="T1" fmla="*/ 0 h 144"/>
                  <a:gd name="T2" fmla="*/ 0 w 86"/>
                  <a:gd name="T3" fmla="*/ 192 h 144"/>
                  <a:gd name="T4" fmla="*/ 0 w 86"/>
                  <a:gd name="T5" fmla="*/ 576 h 144"/>
                  <a:gd name="T6" fmla="*/ 0 w 86"/>
                  <a:gd name="T7" fmla="*/ 576 h 144"/>
                  <a:gd name="T8" fmla="*/ 200 w 86"/>
                  <a:gd name="T9" fmla="*/ 232 h 144"/>
                  <a:gd name="T10" fmla="*/ 111 w 86"/>
                  <a:gd name="T11" fmla="*/ 0 h 14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6"/>
                  <a:gd name="T19" fmla="*/ 0 h 144"/>
                  <a:gd name="T20" fmla="*/ 86 w 86"/>
                  <a:gd name="T21" fmla="*/ 144 h 14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6" h="144">
                    <a:moveTo>
                      <a:pt x="48" y="0"/>
                    </a:moveTo>
                    <a:lnTo>
                      <a:pt x="0" y="48"/>
                    </a:lnTo>
                    <a:lnTo>
                      <a:pt x="0" y="144"/>
                    </a:lnTo>
                    <a:lnTo>
                      <a:pt x="86" y="58"/>
                    </a:lnTo>
                    <a:lnTo>
                      <a:pt x="48" y="0"/>
                    </a:lnTo>
                  </a:path>
                </a:pathLst>
              </a:custGeom>
              <a:solidFill>
                <a:schemeClr val="bg1"/>
              </a:solidFill>
              <a:ln w="635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FFFFFF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744" name="Freeform 6"/>
              <p:cNvSpPr>
                <a:spLocks/>
              </p:cNvSpPr>
              <p:nvPr/>
            </p:nvSpPr>
            <p:spPr bwMode="auto">
              <a:xfrm>
                <a:off x="1909" y="1530"/>
                <a:ext cx="131" cy="240"/>
              </a:xfrm>
              <a:custGeom>
                <a:avLst/>
                <a:gdLst>
                  <a:gd name="T0" fmla="*/ 111 w 86"/>
                  <a:gd name="T1" fmla="*/ 0 h 144"/>
                  <a:gd name="T2" fmla="*/ 0 w 86"/>
                  <a:gd name="T3" fmla="*/ 133 h 144"/>
                  <a:gd name="T4" fmla="*/ 0 w 86"/>
                  <a:gd name="T5" fmla="*/ 400 h 144"/>
                  <a:gd name="T6" fmla="*/ 0 w 86"/>
                  <a:gd name="T7" fmla="*/ 400 h 144"/>
                  <a:gd name="T8" fmla="*/ 200 w 86"/>
                  <a:gd name="T9" fmla="*/ 162 h 144"/>
                  <a:gd name="T10" fmla="*/ 111 w 86"/>
                  <a:gd name="T11" fmla="*/ 0 h 14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6"/>
                  <a:gd name="T19" fmla="*/ 0 h 144"/>
                  <a:gd name="T20" fmla="*/ 86 w 86"/>
                  <a:gd name="T21" fmla="*/ 144 h 14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6" h="144">
                    <a:moveTo>
                      <a:pt x="48" y="0"/>
                    </a:moveTo>
                    <a:lnTo>
                      <a:pt x="0" y="48"/>
                    </a:lnTo>
                    <a:lnTo>
                      <a:pt x="0" y="144"/>
                    </a:lnTo>
                    <a:lnTo>
                      <a:pt x="86" y="58"/>
                    </a:lnTo>
                    <a:lnTo>
                      <a:pt x="48" y="0"/>
                    </a:lnTo>
                  </a:path>
                </a:pathLst>
              </a:custGeom>
              <a:solidFill>
                <a:schemeClr val="bg1"/>
              </a:solidFill>
              <a:ln w="635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FFFFFF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745" name="Freeform 7"/>
              <p:cNvSpPr>
                <a:spLocks/>
              </p:cNvSpPr>
              <p:nvPr/>
            </p:nvSpPr>
            <p:spPr bwMode="auto">
              <a:xfrm>
                <a:off x="1909" y="1656"/>
                <a:ext cx="131" cy="240"/>
              </a:xfrm>
              <a:custGeom>
                <a:avLst/>
                <a:gdLst>
                  <a:gd name="T0" fmla="*/ 111 w 86"/>
                  <a:gd name="T1" fmla="*/ 0 h 144"/>
                  <a:gd name="T2" fmla="*/ 0 w 86"/>
                  <a:gd name="T3" fmla="*/ 133 h 144"/>
                  <a:gd name="T4" fmla="*/ 0 w 86"/>
                  <a:gd name="T5" fmla="*/ 400 h 144"/>
                  <a:gd name="T6" fmla="*/ 0 w 86"/>
                  <a:gd name="T7" fmla="*/ 400 h 144"/>
                  <a:gd name="T8" fmla="*/ 200 w 86"/>
                  <a:gd name="T9" fmla="*/ 162 h 144"/>
                  <a:gd name="T10" fmla="*/ 111 w 86"/>
                  <a:gd name="T11" fmla="*/ 0 h 14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6"/>
                  <a:gd name="T19" fmla="*/ 0 h 144"/>
                  <a:gd name="T20" fmla="*/ 86 w 86"/>
                  <a:gd name="T21" fmla="*/ 144 h 14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6" h="144">
                    <a:moveTo>
                      <a:pt x="48" y="0"/>
                    </a:moveTo>
                    <a:lnTo>
                      <a:pt x="0" y="48"/>
                    </a:lnTo>
                    <a:lnTo>
                      <a:pt x="0" y="144"/>
                    </a:lnTo>
                    <a:lnTo>
                      <a:pt x="86" y="58"/>
                    </a:lnTo>
                    <a:lnTo>
                      <a:pt x="48" y="0"/>
                    </a:lnTo>
                  </a:path>
                </a:pathLst>
              </a:custGeom>
              <a:solidFill>
                <a:schemeClr val="bg1"/>
              </a:solidFill>
              <a:ln w="635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FFFFFF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746" name="Freeform 8"/>
              <p:cNvSpPr>
                <a:spLocks/>
              </p:cNvSpPr>
              <p:nvPr/>
            </p:nvSpPr>
            <p:spPr bwMode="auto">
              <a:xfrm>
                <a:off x="1909" y="1800"/>
                <a:ext cx="131" cy="216"/>
              </a:xfrm>
              <a:custGeom>
                <a:avLst/>
                <a:gdLst>
                  <a:gd name="T0" fmla="*/ 111 w 86"/>
                  <a:gd name="T1" fmla="*/ 0 h 144"/>
                  <a:gd name="T2" fmla="*/ 0 w 86"/>
                  <a:gd name="T3" fmla="*/ 108 h 144"/>
                  <a:gd name="T4" fmla="*/ 0 w 86"/>
                  <a:gd name="T5" fmla="*/ 324 h 144"/>
                  <a:gd name="T6" fmla="*/ 0 w 86"/>
                  <a:gd name="T7" fmla="*/ 324 h 144"/>
                  <a:gd name="T8" fmla="*/ 200 w 86"/>
                  <a:gd name="T9" fmla="*/ 131 h 144"/>
                  <a:gd name="T10" fmla="*/ 111 w 86"/>
                  <a:gd name="T11" fmla="*/ 0 h 14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6"/>
                  <a:gd name="T19" fmla="*/ 0 h 144"/>
                  <a:gd name="T20" fmla="*/ 86 w 86"/>
                  <a:gd name="T21" fmla="*/ 144 h 14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6" h="144">
                    <a:moveTo>
                      <a:pt x="48" y="0"/>
                    </a:moveTo>
                    <a:lnTo>
                      <a:pt x="0" y="48"/>
                    </a:lnTo>
                    <a:lnTo>
                      <a:pt x="0" y="144"/>
                    </a:lnTo>
                    <a:lnTo>
                      <a:pt x="86" y="58"/>
                    </a:lnTo>
                    <a:lnTo>
                      <a:pt x="48" y="0"/>
                    </a:lnTo>
                  </a:path>
                </a:pathLst>
              </a:custGeom>
              <a:solidFill>
                <a:schemeClr val="bg1"/>
              </a:solidFill>
              <a:ln w="635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FFFFFF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747" name="Rectangle 9"/>
              <p:cNvSpPr>
                <a:spLocks noChangeArrowheads="1"/>
              </p:cNvSpPr>
              <p:nvPr/>
            </p:nvSpPr>
            <p:spPr bwMode="auto">
              <a:xfrm>
                <a:off x="2448" y="1536"/>
                <a:ext cx="1104" cy="564"/>
              </a:xfrm>
              <a:prstGeom prst="rect">
                <a:avLst/>
              </a:prstGeom>
              <a:solidFill>
                <a:srgbClr val="FF3300"/>
              </a:solidFill>
              <a:ln w="9525">
                <a:noFill/>
                <a:miter lim="800000"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 dirty="0">
                    <a:solidFill>
                      <a:srgbClr val="FFFFFF"/>
                    </a:solidFill>
                    <a:latin typeface="Calibri" panose="020F0502020204030204" pitchFamily="34" charset="0"/>
                  </a:rPr>
                  <a:t>GO NOW</a:t>
                </a:r>
              </a:p>
            </p:txBody>
          </p:sp>
          <p:sp>
            <p:nvSpPr>
              <p:cNvPr id="25748" name="AutoShape 10"/>
              <p:cNvSpPr>
                <a:spLocks noChangeArrowheads="1"/>
              </p:cNvSpPr>
              <p:nvPr/>
            </p:nvSpPr>
            <p:spPr bwMode="auto">
              <a:xfrm>
                <a:off x="2352" y="2100"/>
                <a:ext cx="1248" cy="60"/>
              </a:xfrm>
              <a:prstGeom prst="parallelogram">
                <a:avLst>
                  <a:gd name="adj" fmla="val 108333"/>
                </a:avLst>
              </a:prstGeom>
              <a:solidFill>
                <a:srgbClr val="FF3300"/>
              </a:solidFill>
              <a:ln w="9525">
                <a:noFill/>
                <a:miter lim="800000"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FFFFFF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749" name="Rectangle 11"/>
              <p:cNvSpPr>
                <a:spLocks noChangeArrowheads="1"/>
              </p:cNvSpPr>
              <p:nvPr/>
            </p:nvSpPr>
            <p:spPr bwMode="auto">
              <a:xfrm>
                <a:off x="1973" y="1536"/>
                <a:ext cx="475" cy="14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FFFFFF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750" name="Rectangle 12"/>
              <p:cNvSpPr>
                <a:spLocks noChangeArrowheads="1"/>
              </p:cNvSpPr>
              <p:nvPr/>
            </p:nvSpPr>
            <p:spPr bwMode="auto">
              <a:xfrm>
                <a:off x="1973" y="1676"/>
                <a:ext cx="475" cy="14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FFFFFF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751" name="Rectangle 13"/>
              <p:cNvSpPr>
                <a:spLocks noChangeArrowheads="1"/>
              </p:cNvSpPr>
              <p:nvPr/>
            </p:nvSpPr>
            <p:spPr bwMode="auto">
              <a:xfrm>
                <a:off x="1973" y="1816"/>
                <a:ext cx="475" cy="14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FFFFFF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752" name="Rectangle 14"/>
              <p:cNvSpPr>
                <a:spLocks noChangeArrowheads="1"/>
              </p:cNvSpPr>
              <p:nvPr/>
            </p:nvSpPr>
            <p:spPr bwMode="auto">
              <a:xfrm>
                <a:off x="1973" y="1956"/>
                <a:ext cx="475" cy="14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FFFFFF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753" name="Rectangle 15"/>
              <p:cNvSpPr>
                <a:spLocks noChangeArrowheads="1"/>
              </p:cNvSpPr>
              <p:nvPr/>
            </p:nvSpPr>
            <p:spPr bwMode="auto">
              <a:xfrm>
                <a:off x="3551" y="1536"/>
                <a:ext cx="475" cy="14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FFFFFF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754" name="Rectangle 16"/>
              <p:cNvSpPr>
                <a:spLocks noChangeArrowheads="1"/>
              </p:cNvSpPr>
              <p:nvPr/>
            </p:nvSpPr>
            <p:spPr bwMode="auto">
              <a:xfrm>
                <a:off x="3551" y="1676"/>
                <a:ext cx="475" cy="14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FFFFFF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755" name="Rectangle 17"/>
              <p:cNvSpPr>
                <a:spLocks noChangeArrowheads="1"/>
              </p:cNvSpPr>
              <p:nvPr/>
            </p:nvSpPr>
            <p:spPr bwMode="auto">
              <a:xfrm>
                <a:off x="3551" y="1816"/>
                <a:ext cx="475" cy="14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FFFFFF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756" name="Rectangle 18"/>
              <p:cNvSpPr>
                <a:spLocks noChangeArrowheads="1"/>
              </p:cNvSpPr>
              <p:nvPr/>
            </p:nvSpPr>
            <p:spPr bwMode="auto">
              <a:xfrm>
                <a:off x="3551" y="1956"/>
                <a:ext cx="475" cy="14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FFFFFF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757" name="AutoShape 19"/>
              <p:cNvSpPr>
                <a:spLocks noChangeArrowheads="1"/>
              </p:cNvSpPr>
              <p:nvPr/>
            </p:nvSpPr>
            <p:spPr bwMode="auto">
              <a:xfrm>
                <a:off x="3498" y="2100"/>
                <a:ext cx="528" cy="60"/>
              </a:xfrm>
              <a:prstGeom prst="parallelogram">
                <a:avLst>
                  <a:gd name="adj" fmla="val 98267"/>
                </a:avLst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FFFFFF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758" name="AutoShape 20"/>
              <p:cNvSpPr>
                <a:spLocks noChangeArrowheads="1"/>
              </p:cNvSpPr>
              <p:nvPr/>
            </p:nvSpPr>
            <p:spPr bwMode="auto">
              <a:xfrm>
                <a:off x="1908" y="2100"/>
                <a:ext cx="540" cy="60"/>
              </a:xfrm>
              <a:prstGeom prst="parallelogram">
                <a:avLst>
                  <a:gd name="adj" fmla="val 100500"/>
                </a:avLst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FFFFFF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25742" name="Rectangle 21"/>
            <p:cNvSpPr>
              <a:spLocks noChangeArrowheads="1"/>
            </p:cNvSpPr>
            <p:nvPr/>
          </p:nvSpPr>
          <p:spPr bwMode="auto">
            <a:xfrm>
              <a:off x="2363" y="1282"/>
              <a:ext cx="1285" cy="491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 b="1" dirty="0">
                <a:solidFill>
                  <a:srgbClr val="5E6DA4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25603" name="Text Box 86"/>
          <p:cNvSpPr txBox="1">
            <a:spLocks noChangeArrowheads="1"/>
          </p:cNvSpPr>
          <p:nvPr/>
        </p:nvSpPr>
        <p:spPr bwMode="auto">
          <a:xfrm>
            <a:off x="212728" y="144082"/>
            <a:ext cx="2183097" cy="461633"/>
          </a:xfrm>
          <a:prstGeom prst="rect">
            <a:avLst/>
          </a:prstGeom>
          <a:solidFill>
            <a:srgbClr val="00CCFF"/>
          </a:solidFill>
          <a:ln>
            <a:noFill/>
          </a:ln>
          <a:extLst/>
        </p:spPr>
        <p:txBody>
          <a:bodyPr wrap="none" lIns="91408" tIns="45704" rIns="91408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Second Quarter</a:t>
            </a:r>
          </a:p>
        </p:txBody>
      </p:sp>
      <p:grpSp>
        <p:nvGrpSpPr>
          <p:cNvPr id="6" name="Group 160"/>
          <p:cNvGrpSpPr>
            <a:grpSpLocks/>
          </p:cNvGrpSpPr>
          <p:nvPr/>
        </p:nvGrpSpPr>
        <p:grpSpPr bwMode="auto">
          <a:xfrm>
            <a:off x="609600" y="1333484"/>
            <a:ext cx="7924800" cy="3086100"/>
            <a:chOff x="384" y="1152"/>
            <a:chExt cx="4992" cy="2592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5605" name="Line 159"/>
            <p:cNvSpPr>
              <a:spLocks noChangeShapeType="1"/>
            </p:cNvSpPr>
            <p:nvPr/>
          </p:nvSpPr>
          <p:spPr bwMode="auto">
            <a:xfrm flipH="1">
              <a:off x="3456" y="1968"/>
              <a:ext cx="144" cy="192"/>
            </a:xfrm>
            <a:prstGeom prst="line">
              <a:avLst/>
            </a:prstGeom>
            <a:noFill/>
            <a:ln w="2857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606" name="Line 157"/>
            <p:cNvSpPr>
              <a:spLocks noChangeShapeType="1"/>
            </p:cNvSpPr>
            <p:nvPr/>
          </p:nvSpPr>
          <p:spPr bwMode="auto">
            <a:xfrm>
              <a:off x="2352" y="1920"/>
              <a:ext cx="96" cy="192"/>
            </a:xfrm>
            <a:prstGeom prst="line">
              <a:avLst/>
            </a:prstGeom>
            <a:noFill/>
            <a:ln w="2857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607" name="Line 156"/>
            <p:cNvSpPr>
              <a:spLocks noChangeShapeType="1"/>
            </p:cNvSpPr>
            <p:nvPr/>
          </p:nvSpPr>
          <p:spPr bwMode="auto">
            <a:xfrm>
              <a:off x="3792" y="1152"/>
              <a:ext cx="1296" cy="1824"/>
            </a:xfrm>
            <a:prstGeom prst="line">
              <a:avLst/>
            </a:prstGeom>
            <a:noFill/>
            <a:ln w="2857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608" name="Line 155"/>
            <p:cNvSpPr>
              <a:spLocks noChangeShapeType="1"/>
            </p:cNvSpPr>
            <p:nvPr/>
          </p:nvSpPr>
          <p:spPr bwMode="auto">
            <a:xfrm flipH="1">
              <a:off x="768" y="1200"/>
              <a:ext cx="1392" cy="1776"/>
            </a:xfrm>
            <a:prstGeom prst="line">
              <a:avLst/>
            </a:prstGeom>
            <a:noFill/>
            <a:ln w="2857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grpSp>
          <p:nvGrpSpPr>
            <p:cNvPr id="7" name="Group 22"/>
            <p:cNvGrpSpPr>
              <a:grpSpLocks/>
            </p:cNvGrpSpPr>
            <p:nvPr/>
          </p:nvGrpSpPr>
          <p:grpSpPr bwMode="auto">
            <a:xfrm>
              <a:off x="3533" y="1232"/>
              <a:ext cx="1285" cy="719"/>
              <a:chOff x="3372" y="2250"/>
              <a:chExt cx="1285" cy="719"/>
            </a:xfrm>
          </p:grpSpPr>
          <p:grpSp>
            <p:nvGrpSpPr>
              <p:cNvPr id="9" name="Group 23"/>
              <p:cNvGrpSpPr>
                <a:grpSpLocks/>
              </p:cNvGrpSpPr>
              <p:nvPr/>
            </p:nvGrpSpPr>
            <p:grpSpPr bwMode="auto">
              <a:xfrm>
                <a:off x="3446" y="2448"/>
                <a:ext cx="1066" cy="521"/>
                <a:chOff x="3004" y="2544"/>
                <a:chExt cx="1066" cy="521"/>
              </a:xfrm>
            </p:grpSpPr>
            <p:grpSp>
              <p:nvGrpSpPr>
                <p:cNvPr id="10" name="Group 24"/>
                <p:cNvGrpSpPr>
                  <a:grpSpLocks/>
                </p:cNvGrpSpPr>
                <p:nvPr/>
              </p:nvGrpSpPr>
              <p:grpSpPr bwMode="auto">
                <a:xfrm>
                  <a:off x="3810" y="2546"/>
                  <a:ext cx="260" cy="519"/>
                  <a:chOff x="4903" y="2504"/>
                  <a:chExt cx="260" cy="519"/>
                </a:xfrm>
              </p:grpSpPr>
              <p:sp>
                <p:nvSpPr>
                  <p:cNvPr id="25736" name="Freeform 25"/>
                  <p:cNvSpPr>
                    <a:spLocks/>
                  </p:cNvSpPr>
                  <p:nvPr/>
                </p:nvSpPr>
                <p:spPr bwMode="auto">
                  <a:xfrm>
                    <a:off x="4903" y="2921"/>
                    <a:ext cx="260" cy="102"/>
                  </a:xfrm>
                  <a:custGeom>
                    <a:avLst/>
                    <a:gdLst>
                      <a:gd name="T0" fmla="*/ 398 w 170"/>
                      <a:gd name="T1" fmla="*/ 53 h 86"/>
                      <a:gd name="T2" fmla="*/ 202 w 170"/>
                      <a:gd name="T3" fmla="*/ 0 h 86"/>
                      <a:gd name="T4" fmla="*/ 0 w 170"/>
                      <a:gd name="T5" fmla="*/ 121 h 86"/>
                      <a:gd name="T6" fmla="*/ 286 w 170"/>
                      <a:gd name="T7" fmla="*/ 121 h 86"/>
                      <a:gd name="T8" fmla="*/ 398 w 170"/>
                      <a:gd name="T9" fmla="*/ 53 h 8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70"/>
                      <a:gd name="T16" fmla="*/ 0 h 86"/>
                      <a:gd name="T17" fmla="*/ 170 w 170"/>
                      <a:gd name="T18" fmla="*/ 86 h 8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70" h="86">
                        <a:moveTo>
                          <a:pt x="170" y="38"/>
                        </a:moveTo>
                        <a:lnTo>
                          <a:pt x="86" y="0"/>
                        </a:lnTo>
                        <a:lnTo>
                          <a:pt x="0" y="86"/>
                        </a:lnTo>
                        <a:lnTo>
                          <a:pt x="122" y="86"/>
                        </a:lnTo>
                        <a:lnTo>
                          <a:pt x="170" y="38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5737" name="Rectangle 26"/>
                  <p:cNvSpPr>
                    <a:spLocks noChangeArrowheads="1"/>
                  </p:cNvSpPr>
                  <p:nvPr/>
                </p:nvSpPr>
                <p:spPr bwMode="auto">
                  <a:xfrm>
                    <a:off x="4976" y="2504"/>
                    <a:ext cx="187" cy="116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5738" name="Rectangle 27"/>
                  <p:cNvSpPr>
                    <a:spLocks noChangeArrowheads="1"/>
                  </p:cNvSpPr>
                  <p:nvPr/>
                </p:nvSpPr>
                <p:spPr bwMode="auto">
                  <a:xfrm>
                    <a:off x="4976" y="2620"/>
                    <a:ext cx="187" cy="116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5739" name="Rectangle 28"/>
                  <p:cNvSpPr>
                    <a:spLocks noChangeArrowheads="1"/>
                  </p:cNvSpPr>
                  <p:nvPr/>
                </p:nvSpPr>
                <p:spPr bwMode="auto">
                  <a:xfrm>
                    <a:off x="4976" y="2736"/>
                    <a:ext cx="187" cy="114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5740" name="Rectangle 29"/>
                  <p:cNvSpPr>
                    <a:spLocks noChangeArrowheads="1"/>
                  </p:cNvSpPr>
                  <p:nvPr/>
                </p:nvSpPr>
                <p:spPr bwMode="auto">
                  <a:xfrm>
                    <a:off x="4976" y="2850"/>
                    <a:ext cx="187" cy="116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1" name="Group 30"/>
                <p:cNvGrpSpPr>
                  <a:grpSpLocks/>
                </p:cNvGrpSpPr>
                <p:nvPr/>
              </p:nvGrpSpPr>
              <p:grpSpPr bwMode="auto">
                <a:xfrm>
                  <a:off x="3192" y="2544"/>
                  <a:ext cx="690" cy="516"/>
                  <a:chOff x="3192" y="2544"/>
                  <a:chExt cx="690" cy="516"/>
                </a:xfrm>
              </p:grpSpPr>
              <p:sp>
                <p:nvSpPr>
                  <p:cNvPr id="25734" name="Freeform 31"/>
                  <p:cNvSpPr>
                    <a:spLocks/>
                  </p:cNvSpPr>
                  <p:nvPr/>
                </p:nvSpPr>
                <p:spPr bwMode="auto">
                  <a:xfrm>
                    <a:off x="3192" y="3003"/>
                    <a:ext cx="690" cy="57"/>
                  </a:xfrm>
                  <a:custGeom>
                    <a:avLst/>
                    <a:gdLst>
                      <a:gd name="T0" fmla="*/ 1053 w 452"/>
                      <a:gd name="T1" fmla="*/ 0 h 48"/>
                      <a:gd name="T2" fmla="*/ 942 w 452"/>
                      <a:gd name="T3" fmla="*/ 68 h 48"/>
                      <a:gd name="T4" fmla="*/ 942 w 452"/>
                      <a:gd name="T5" fmla="*/ 68 h 48"/>
                      <a:gd name="T6" fmla="*/ 0 w 452"/>
                      <a:gd name="T7" fmla="*/ 68 h 48"/>
                      <a:gd name="T8" fmla="*/ 0 w 452"/>
                      <a:gd name="T9" fmla="*/ 68 h 48"/>
                      <a:gd name="T10" fmla="*/ 111 w 452"/>
                      <a:gd name="T11" fmla="*/ 0 h 48"/>
                      <a:gd name="T12" fmla="*/ 1053 w 452"/>
                      <a:gd name="T13" fmla="*/ 0 h 48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452"/>
                      <a:gd name="T22" fmla="*/ 0 h 48"/>
                      <a:gd name="T23" fmla="*/ 452 w 452"/>
                      <a:gd name="T24" fmla="*/ 48 h 48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452" h="48">
                        <a:moveTo>
                          <a:pt x="452" y="0"/>
                        </a:moveTo>
                        <a:lnTo>
                          <a:pt x="404" y="48"/>
                        </a:lnTo>
                        <a:lnTo>
                          <a:pt x="0" y="48"/>
                        </a:lnTo>
                        <a:lnTo>
                          <a:pt x="48" y="0"/>
                        </a:lnTo>
                        <a:lnTo>
                          <a:pt x="452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5735" name="Rectangle 32"/>
                  <p:cNvSpPr>
                    <a:spLocks noChangeArrowheads="1"/>
                  </p:cNvSpPr>
                  <p:nvPr/>
                </p:nvSpPr>
                <p:spPr bwMode="auto">
                  <a:xfrm>
                    <a:off x="3264" y="2544"/>
                    <a:ext cx="617" cy="462"/>
                  </a:xfrm>
                  <a:prstGeom prst="rect">
                    <a:avLst/>
                  </a:prstGeom>
                  <a:solidFill>
                    <a:schemeClr val="accent2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2" name="Group 33"/>
                <p:cNvGrpSpPr>
                  <a:grpSpLocks/>
                </p:cNvGrpSpPr>
                <p:nvPr/>
              </p:nvGrpSpPr>
              <p:grpSpPr bwMode="auto">
                <a:xfrm>
                  <a:off x="3004" y="2544"/>
                  <a:ext cx="260" cy="519"/>
                  <a:chOff x="2592" y="2544"/>
                  <a:chExt cx="260" cy="519"/>
                </a:xfrm>
              </p:grpSpPr>
              <p:sp>
                <p:nvSpPr>
                  <p:cNvPr id="25715" name="Freeform 34"/>
                  <p:cNvSpPr>
                    <a:spLocks/>
                  </p:cNvSpPr>
                  <p:nvPr/>
                </p:nvSpPr>
                <p:spPr bwMode="auto">
                  <a:xfrm>
                    <a:off x="2592" y="2890"/>
                    <a:ext cx="131" cy="173"/>
                  </a:xfrm>
                  <a:custGeom>
                    <a:avLst/>
                    <a:gdLst>
                      <a:gd name="T0" fmla="*/ 111 w 86"/>
                      <a:gd name="T1" fmla="*/ 0 h 146"/>
                      <a:gd name="T2" fmla="*/ 0 w 86"/>
                      <a:gd name="T3" fmla="*/ 68 h 146"/>
                      <a:gd name="T4" fmla="*/ 0 w 86"/>
                      <a:gd name="T5" fmla="*/ 205 h 146"/>
                      <a:gd name="T6" fmla="*/ 0 w 86"/>
                      <a:gd name="T7" fmla="*/ 205 h 146"/>
                      <a:gd name="T8" fmla="*/ 200 w 86"/>
                      <a:gd name="T9" fmla="*/ 84 h 146"/>
                      <a:gd name="T10" fmla="*/ 111 w 86"/>
                      <a:gd name="T11" fmla="*/ 0 h 146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86"/>
                      <a:gd name="T19" fmla="*/ 0 h 146"/>
                      <a:gd name="T20" fmla="*/ 86 w 86"/>
                      <a:gd name="T21" fmla="*/ 146 h 14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86" h="146">
                        <a:moveTo>
                          <a:pt x="48" y="0"/>
                        </a:moveTo>
                        <a:lnTo>
                          <a:pt x="0" y="48"/>
                        </a:lnTo>
                        <a:lnTo>
                          <a:pt x="0" y="146"/>
                        </a:lnTo>
                        <a:lnTo>
                          <a:pt x="86" y="60"/>
                        </a:lnTo>
                        <a:lnTo>
                          <a:pt x="48" y="0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5716" name="Freeform 35"/>
                  <p:cNvSpPr>
                    <a:spLocks/>
                  </p:cNvSpPr>
                  <p:nvPr/>
                </p:nvSpPr>
                <p:spPr bwMode="auto">
                  <a:xfrm>
                    <a:off x="2592" y="2961"/>
                    <a:ext cx="260" cy="102"/>
                  </a:xfrm>
                  <a:custGeom>
                    <a:avLst/>
                    <a:gdLst>
                      <a:gd name="T0" fmla="*/ 398 w 170"/>
                      <a:gd name="T1" fmla="*/ 53 h 86"/>
                      <a:gd name="T2" fmla="*/ 202 w 170"/>
                      <a:gd name="T3" fmla="*/ 0 h 86"/>
                      <a:gd name="T4" fmla="*/ 0 w 170"/>
                      <a:gd name="T5" fmla="*/ 121 h 86"/>
                      <a:gd name="T6" fmla="*/ 286 w 170"/>
                      <a:gd name="T7" fmla="*/ 121 h 86"/>
                      <a:gd name="T8" fmla="*/ 398 w 170"/>
                      <a:gd name="T9" fmla="*/ 53 h 8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70"/>
                      <a:gd name="T16" fmla="*/ 0 h 86"/>
                      <a:gd name="T17" fmla="*/ 170 w 170"/>
                      <a:gd name="T18" fmla="*/ 86 h 8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70" h="86">
                        <a:moveTo>
                          <a:pt x="170" y="38"/>
                        </a:moveTo>
                        <a:lnTo>
                          <a:pt x="86" y="0"/>
                        </a:lnTo>
                        <a:lnTo>
                          <a:pt x="0" y="86"/>
                        </a:lnTo>
                        <a:lnTo>
                          <a:pt x="122" y="86"/>
                        </a:lnTo>
                        <a:lnTo>
                          <a:pt x="170" y="38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5717" name="Freeform 36"/>
                  <p:cNvSpPr>
                    <a:spLocks/>
                  </p:cNvSpPr>
                  <p:nvPr/>
                </p:nvSpPr>
                <p:spPr bwMode="auto">
                  <a:xfrm>
                    <a:off x="2803" y="3044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0 w 1"/>
                      <a:gd name="T3" fmla="*/ 0 h 1"/>
                      <a:gd name="T4" fmla="*/ 0 w 1"/>
                      <a:gd name="T5" fmla="*/ 0 h 1"/>
                      <a:gd name="T6" fmla="*/ 0 60000 65536"/>
                      <a:gd name="T7" fmla="*/ 0 60000 65536"/>
                      <a:gd name="T8" fmla="*/ 0 60000 65536"/>
                      <a:gd name="T9" fmla="*/ 0 w 1"/>
                      <a:gd name="T10" fmla="*/ 0 h 1"/>
                      <a:gd name="T11" fmla="*/ 1 w 1"/>
                      <a:gd name="T12" fmla="*/ 1 h 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" h="1">
                        <a:moveTo>
                          <a:pt x="0" y="0"/>
                        </a:move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5718" name="Freeform 37"/>
                  <p:cNvSpPr>
                    <a:spLocks/>
                  </p:cNvSpPr>
                  <p:nvPr/>
                </p:nvSpPr>
                <p:spPr bwMode="auto">
                  <a:xfrm>
                    <a:off x="2803" y="3044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0 w 1"/>
                      <a:gd name="T3" fmla="*/ 0 h 1"/>
                      <a:gd name="T4" fmla="*/ 0 w 1"/>
                      <a:gd name="T5" fmla="*/ 0 h 1"/>
                      <a:gd name="T6" fmla="*/ 0 60000 65536"/>
                      <a:gd name="T7" fmla="*/ 0 60000 65536"/>
                      <a:gd name="T8" fmla="*/ 0 60000 65536"/>
                      <a:gd name="T9" fmla="*/ 0 w 1"/>
                      <a:gd name="T10" fmla="*/ 0 h 1"/>
                      <a:gd name="T11" fmla="*/ 1 w 1"/>
                      <a:gd name="T12" fmla="*/ 1 h 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" h="1">
                        <a:moveTo>
                          <a:pt x="0" y="0"/>
                        </a:move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5719" name="Freeform 38"/>
                  <p:cNvSpPr>
                    <a:spLocks/>
                  </p:cNvSpPr>
                  <p:nvPr/>
                </p:nvSpPr>
                <p:spPr bwMode="auto">
                  <a:xfrm>
                    <a:off x="2592" y="2660"/>
                    <a:ext cx="131" cy="171"/>
                  </a:xfrm>
                  <a:custGeom>
                    <a:avLst/>
                    <a:gdLst>
                      <a:gd name="T0" fmla="*/ 111 w 86"/>
                      <a:gd name="T1" fmla="*/ 0 h 144"/>
                      <a:gd name="T2" fmla="*/ 0 w 86"/>
                      <a:gd name="T3" fmla="*/ 68 h 144"/>
                      <a:gd name="T4" fmla="*/ 0 w 86"/>
                      <a:gd name="T5" fmla="*/ 203 h 144"/>
                      <a:gd name="T6" fmla="*/ 0 w 86"/>
                      <a:gd name="T7" fmla="*/ 203 h 144"/>
                      <a:gd name="T8" fmla="*/ 200 w 86"/>
                      <a:gd name="T9" fmla="*/ 84 h 144"/>
                      <a:gd name="T10" fmla="*/ 111 w 86"/>
                      <a:gd name="T11" fmla="*/ 0 h 14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86"/>
                      <a:gd name="T19" fmla="*/ 0 h 144"/>
                      <a:gd name="T20" fmla="*/ 86 w 86"/>
                      <a:gd name="T21" fmla="*/ 144 h 14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86" h="144">
                        <a:moveTo>
                          <a:pt x="48" y="0"/>
                        </a:moveTo>
                        <a:lnTo>
                          <a:pt x="0" y="48"/>
                        </a:lnTo>
                        <a:lnTo>
                          <a:pt x="0" y="144"/>
                        </a:lnTo>
                        <a:lnTo>
                          <a:pt x="86" y="60"/>
                        </a:lnTo>
                        <a:lnTo>
                          <a:pt x="48" y="0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5720" name="Freeform 39"/>
                  <p:cNvSpPr>
                    <a:spLocks/>
                  </p:cNvSpPr>
                  <p:nvPr/>
                </p:nvSpPr>
                <p:spPr bwMode="auto">
                  <a:xfrm>
                    <a:off x="2616" y="2712"/>
                    <a:ext cx="236" cy="100"/>
                  </a:xfrm>
                  <a:custGeom>
                    <a:avLst/>
                    <a:gdLst>
                      <a:gd name="T0" fmla="*/ 362 w 154"/>
                      <a:gd name="T1" fmla="*/ 76 h 84"/>
                      <a:gd name="T2" fmla="*/ 202 w 154"/>
                      <a:gd name="T3" fmla="*/ 0 h 84"/>
                      <a:gd name="T4" fmla="*/ 0 w 154"/>
                      <a:gd name="T5" fmla="*/ 119 h 84"/>
                      <a:gd name="T6" fmla="*/ 287 w 154"/>
                      <a:gd name="T7" fmla="*/ 119 h 84"/>
                      <a:gd name="T8" fmla="*/ 362 w 154"/>
                      <a:gd name="T9" fmla="*/ 76 h 8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54"/>
                      <a:gd name="T16" fmla="*/ 0 h 84"/>
                      <a:gd name="T17" fmla="*/ 154 w 154"/>
                      <a:gd name="T18" fmla="*/ 84 h 8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54" h="84">
                        <a:moveTo>
                          <a:pt x="154" y="54"/>
                        </a:moveTo>
                        <a:lnTo>
                          <a:pt x="86" y="0"/>
                        </a:lnTo>
                        <a:lnTo>
                          <a:pt x="0" y="84"/>
                        </a:lnTo>
                        <a:lnTo>
                          <a:pt x="122" y="84"/>
                        </a:lnTo>
                        <a:lnTo>
                          <a:pt x="154" y="54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5721" name="Freeform 40"/>
                  <p:cNvSpPr>
                    <a:spLocks/>
                  </p:cNvSpPr>
                  <p:nvPr/>
                </p:nvSpPr>
                <p:spPr bwMode="auto">
                  <a:xfrm>
                    <a:off x="2616" y="2712"/>
                    <a:ext cx="236" cy="100"/>
                  </a:xfrm>
                  <a:custGeom>
                    <a:avLst/>
                    <a:gdLst>
                      <a:gd name="T0" fmla="*/ 362 w 154"/>
                      <a:gd name="T1" fmla="*/ 76 h 84"/>
                      <a:gd name="T2" fmla="*/ 202 w 154"/>
                      <a:gd name="T3" fmla="*/ 0 h 84"/>
                      <a:gd name="T4" fmla="*/ 0 w 154"/>
                      <a:gd name="T5" fmla="*/ 119 h 84"/>
                      <a:gd name="T6" fmla="*/ 287 w 154"/>
                      <a:gd name="T7" fmla="*/ 119 h 84"/>
                      <a:gd name="T8" fmla="*/ 362 w 154"/>
                      <a:gd name="T9" fmla="*/ 76 h 8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54"/>
                      <a:gd name="T16" fmla="*/ 0 h 84"/>
                      <a:gd name="T17" fmla="*/ 154 w 154"/>
                      <a:gd name="T18" fmla="*/ 84 h 8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54" h="84">
                        <a:moveTo>
                          <a:pt x="154" y="54"/>
                        </a:moveTo>
                        <a:lnTo>
                          <a:pt x="86" y="0"/>
                        </a:lnTo>
                        <a:lnTo>
                          <a:pt x="0" y="84"/>
                        </a:lnTo>
                        <a:lnTo>
                          <a:pt x="122" y="84"/>
                        </a:lnTo>
                        <a:lnTo>
                          <a:pt x="154" y="54"/>
                        </a:lnTo>
                      </a:path>
                    </a:pathLst>
                  </a:custGeom>
                  <a:noFill/>
                  <a:ln w="635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5722" name="Rectangle 41"/>
                  <p:cNvSpPr>
                    <a:spLocks noChangeArrowheads="1"/>
                  </p:cNvSpPr>
                  <p:nvPr/>
                </p:nvSpPr>
                <p:spPr bwMode="auto">
                  <a:xfrm>
                    <a:off x="2803" y="2812"/>
                    <a:ext cx="1" cy="1"/>
                  </a:xfrm>
                  <a:prstGeom prst="rect">
                    <a:avLst/>
                  </a:prstGeom>
                  <a:solidFill>
                    <a:srgbClr val="B2B2B2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5723" name="Freeform 42"/>
                  <p:cNvSpPr>
                    <a:spLocks/>
                  </p:cNvSpPr>
                  <p:nvPr/>
                </p:nvSpPr>
                <p:spPr bwMode="auto">
                  <a:xfrm>
                    <a:off x="2803" y="2812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0 w 1"/>
                      <a:gd name="T3" fmla="*/ 0 h 1"/>
                      <a:gd name="T4" fmla="*/ 0 w 1"/>
                      <a:gd name="T5" fmla="*/ 0 h 1"/>
                      <a:gd name="T6" fmla="*/ 0 w 1"/>
                      <a:gd name="T7" fmla="*/ 0 h 1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"/>
                      <a:gd name="T13" fmla="*/ 0 h 1"/>
                      <a:gd name="T14" fmla="*/ 1 w 1"/>
                      <a:gd name="T15" fmla="*/ 1 h 1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" h="1">
                        <a:moveTo>
                          <a:pt x="0" y="0"/>
                        </a:move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5724" name="Freeform 43"/>
                  <p:cNvSpPr>
                    <a:spLocks/>
                  </p:cNvSpPr>
                  <p:nvPr/>
                </p:nvSpPr>
                <p:spPr bwMode="auto">
                  <a:xfrm>
                    <a:off x="2592" y="2544"/>
                    <a:ext cx="131" cy="173"/>
                  </a:xfrm>
                  <a:custGeom>
                    <a:avLst/>
                    <a:gdLst>
                      <a:gd name="T0" fmla="*/ 111 w 86"/>
                      <a:gd name="T1" fmla="*/ 0 h 146"/>
                      <a:gd name="T2" fmla="*/ 0 w 86"/>
                      <a:gd name="T3" fmla="*/ 68 h 146"/>
                      <a:gd name="T4" fmla="*/ 0 w 86"/>
                      <a:gd name="T5" fmla="*/ 205 h 146"/>
                      <a:gd name="T6" fmla="*/ 0 w 86"/>
                      <a:gd name="T7" fmla="*/ 205 h 146"/>
                      <a:gd name="T8" fmla="*/ 200 w 86"/>
                      <a:gd name="T9" fmla="*/ 84 h 146"/>
                      <a:gd name="T10" fmla="*/ 111 w 86"/>
                      <a:gd name="T11" fmla="*/ 0 h 146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86"/>
                      <a:gd name="T19" fmla="*/ 0 h 146"/>
                      <a:gd name="T20" fmla="*/ 86 w 86"/>
                      <a:gd name="T21" fmla="*/ 146 h 14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86" h="146">
                        <a:moveTo>
                          <a:pt x="48" y="0"/>
                        </a:moveTo>
                        <a:lnTo>
                          <a:pt x="0" y="48"/>
                        </a:lnTo>
                        <a:lnTo>
                          <a:pt x="0" y="146"/>
                        </a:lnTo>
                        <a:lnTo>
                          <a:pt x="86" y="60"/>
                        </a:lnTo>
                        <a:lnTo>
                          <a:pt x="48" y="0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5725" name="Rectangle 44"/>
                  <p:cNvSpPr>
                    <a:spLocks noChangeArrowheads="1"/>
                  </p:cNvSpPr>
                  <p:nvPr/>
                </p:nvSpPr>
                <p:spPr bwMode="auto">
                  <a:xfrm>
                    <a:off x="2803" y="2698"/>
                    <a:ext cx="1" cy="1"/>
                  </a:xfrm>
                  <a:prstGeom prst="rect">
                    <a:avLst/>
                  </a:prstGeom>
                  <a:solidFill>
                    <a:srgbClr val="B2B2B2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5726" name="Freeform 45"/>
                  <p:cNvSpPr>
                    <a:spLocks/>
                  </p:cNvSpPr>
                  <p:nvPr/>
                </p:nvSpPr>
                <p:spPr bwMode="auto">
                  <a:xfrm>
                    <a:off x="2803" y="2698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0 w 1"/>
                      <a:gd name="T3" fmla="*/ 0 h 1"/>
                      <a:gd name="T4" fmla="*/ 0 w 1"/>
                      <a:gd name="T5" fmla="*/ 0 h 1"/>
                      <a:gd name="T6" fmla="*/ 0 w 1"/>
                      <a:gd name="T7" fmla="*/ 0 h 1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"/>
                      <a:gd name="T13" fmla="*/ 0 h 1"/>
                      <a:gd name="T14" fmla="*/ 1 w 1"/>
                      <a:gd name="T15" fmla="*/ 1 h 1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" h="1">
                        <a:moveTo>
                          <a:pt x="0" y="0"/>
                        </a:move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5727" name="Freeform 46"/>
                  <p:cNvSpPr>
                    <a:spLocks/>
                  </p:cNvSpPr>
                  <p:nvPr/>
                </p:nvSpPr>
                <p:spPr bwMode="auto">
                  <a:xfrm>
                    <a:off x="2592" y="2776"/>
                    <a:ext cx="131" cy="171"/>
                  </a:xfrm>
                  <a:custGeom>
                    <a:avLst/>
                    <a:gdLst>
                      <a:gd name="T0" fmla="*/ 111 w 86"/>
                      <a:gd name="T1" fmla="*/ 0 h 144"/>
                      <a:gd name="T2" fmla="*/ 0 w 86"/>
                      <a:gd name="T3" fmla="*/ 68 h 144"/>
                      <a:gd name="T4" fmla="*/ 0 w 86"/>
                      <a:gd name="T5" fmla="*/ 203 h 144"/>
                      <a:gd name="T6" fmla="*/ 0 w 86"/>
                      <a:gd name="T7" fmla="*/ 203 h 144"/>
                      <a:gd name="T8" fmla="*/ 200 w 86"/>
                      <a:gd name="T9" fmla="*/ 82 h 144"/>
                      <a:gd name="T10" fmla="*/ 111 w 86"/>
                      <a:gd name="T11" fmla="*/ 0 h 14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86"/>
                      <a:gd name="T19" fmla="*/ 0 h 144"/>
                      <a:gd name="T20" fmla="*/ 86 w 86"/>
                      <a:gd name="T21" fmla="*/ 144 h 14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86" h="144">
                        <a:moveTo>
                          <a:pt x="48" y="0"/>
                        </a:moveTo>
                        <a:lnTo>
                          <a:pt x="0" y="48"/>
                        </a:lnTo>
                        <a:lnTo>
                          <a:pt x="0" y="144"/>
                        </a:lnTo>
                        <a:lnTo>
                          <a:pt x="86" y="58"/>
                        </a:lnTo>
                        <a:lnTo>
                          <a:pt x="48" y="0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5728" name="Rectangle 47"/>
                  <p:cNvSpPr>
                    <a:spLocks noChangeArrowheads="1"/>
                  </p:cNvSpPr>
                  <p:nvPr/>
                </p:nvSpPr>
                <p:spPr bwMode="auto">
                  <a:xfrm>
                    <a:off x="2803" y="2928"/>
                    <a:ext cx="1" cy="1"/>
                  </a:xfrm>
                  <a:prstGeom prst="rect">
                    <a:avLst/>
                  </a:prstGeom>
                  <a:solidFill>
                    <a:srgbClr val="B2B2B2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5729" name="Freeform 48"/>
                  <p:cNvSpPr>
                    <a:spLocks/>
                  </p:cNvSpPr>
                  <p:nvPr/>
                </p:nvSpPr>
                <p:spPr bwMode="auto">
                  <a:xfrm>
                    <a:off x="2803" y="2928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0 w 1"/>
                      <a:gd name="T3" fmla="*/ 0 h 1"/>
                      <a:gd name="T4" fmla="*/ 0 w 1"/>
                      <a:gd name="T5" fmla="*/ 0 h 1"/>
                      <a:gd name="T6" fmla="*/ 0 w 1"/>
                      <a:gd name="T7" fmla="*/ 0 h 1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"/>
                      <a:gd name="T13" fmla="*/ 0 h 1"/>
                      <a:gd name="T14" fmla="*/ 1 w 1"/>
                      <a:gd name="T15" fmla="*/ 1 h 1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" h="1">
                        <a:moveTo>
                          <a:pt x="0" y="0"/>
                        </a:move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5730" name="Rectangle 49"/>
                  <p:cNvSpPr>
                    <a:spLocks noChangeArrowheads="1"/>
                  </p:cNvSpPr>
                  <p:nvPr/>
                </p:nvSpPr>
                <p:spPr bwMode="auto">
                  <a:xfrm>
                    <a:off x="2665" y="2544"/>
                    <a:ext cx="187" cy="116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5731" name="Rectangle 50"/>
                  <p:cNvSpPr>
                    <a:spLocks noChangeArrowheads="1"/>
                  </p:cNvSpPr>
                  <p:nvPr/>
                </p:nvSpPr>
                <p:spPr bwMode="auto">
                  <a:xfrm>
                    <a:off x="2665" y="2660"/>
                    <a:ext cx="187" cy="116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5732" name="Rectangle 51"/>
                  <p:cNvSpPr>
                    <a:spLocks noChangeArrowheads="1"/>
                  </p:cNvSpPr>
                  <p:nvPr/>
                </p:nvSpPr>
                <p:spPr bwMode="auto">
                  <a:xfrm>
                    <a:off x="2665" y="2776"/>
                    <a:ext cx="187" cy="114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5733" name="Rectangle 52"/>
                  <p:cNvSpPr>
                    <a:spLocks noChangeArrowheads="1"/>
                  </p:cNvSpPr>
                  <p:nvPr/>
                </p:nvSpPr>
                <p:spPr bwMode="auto">
                  <a:xfrm>
                    <a:off x="2665" y="2890"/>
                    <a:ext cx="187" cy="116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25711" name="Rectangle 53"/>
              <p:cNvSpPr>
                <a:spLocks noChangeArrowheads="1"/>
              </p:cNvSpPr>
              <p:nvPr/>
            </p:nvSpPr>
            <p:spPr bwMode="auto">
              <a:xfrm>
                <a:off x="3372" y="2250"/>
                <a:ext cx="1285" cy="65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dirty="0">
                  <a:solidFill>
                    <a:srgbClr val="5E6DA4"/>
                  </a:solidFill>
                  <a:latin typeface="Calibri" panose="020F0502020204030204" pitchFamily="34" charset="0"/>
                </a:endParaRPr>
              </a:p>
              <a:p>
                <a:pPr algn="ctr" fontAlgn="base">
                  <a:lnSpc>
                    <a:spcPct val="7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 dirty="0">
                    <a:solidFill>
                      <a:srgbClr val="201080"/>
                    </a:solidFill>
                    <a:latin typeface="Calibri" panose="020F0502020204030204" pitchFamily="34" charset="0"/>
                  </a:rPr>
                  <a:t>PS</a:t>
                </a:r>
                <a:endParaRPr lang="en-US" b="1" dirty="0">
                  <a:solidFill>
                    <a:srgbClr val="201080"/>
                  </a:solidFill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14" name="Group 54"/>
            <p:cNvGrpSpPr>
              <a:grpSpLocks/>
            </p:cNvGrpSpPr>
            <p:nvPr/>
          </p:nvGrpSpPr>
          <p:grpSpPr bwMode="auto">
            <a:xfrm>
              <a:off x="1296" y="1232"/>
              <a:ext cx="1285" cy="834"/>
              <a:chOff x="3372" y="2250"/>
              <a:chExt cx="1285" cy="834"/>
            </a:xfrm>
          </p:grpSpPr>
          <p:grpSp>
            <p:nvGrpSpPr>
              <p:cNvPr id="15" name="Group 55"/>
              <p:cNvGrpSpPr>
                <a:grpSpLocks/>
              </p:cNvGrpSpPr>
              <p:nvPr/>
            </p:nvGrpSpPr>
            <p:grpSpPr bwMode="auto">
              <a:xfrm>
                <a:off x="3446" y="2448"/>
                <a:ext cx="1066" cy="521"/>
                <a:chOff x="3004" y="2544"/>
                <a:chExt cx="1066" cy="521"/>
              </a:xfrm>
            </p:grpSpPr>
            <p:grpSp>
              <p:nvGrpSpPr>
                <p:cNvPr id="16" name="Group 56"/>
                <p:cNvGrpSpPr>
                  <a:grpSpLocks/>
                </p:cNvGrpSpPr>
                <p:nvPr/>
              </p:nvGrpSpPr>
              <p:grpSpPr bwMode="auto">
                <a:xfrm>
                  <a:off x="3810" y="2546"/>
                  <a:ext cx="260" cy="519"/>
                  <a:chOff x="4903" y="2504"/>
                  <a:chExt cx="260" cy="519"/>
                </a:xfrm>
              </p:grpSpPr>
              <p:sp>
                <p:nvSpPr>
                  <p:cNvPr id="25705" name="Freeform 57"/>
                  <p:cNvSpPr>
                    <a:spLocks/>
                  </p:cNvSpPr>
                  <p:nvPr/>
                </p:nvSpPr>
                <p:spPr bwMode="auto">
                  <a:xfrm>
                    <a:off x="4903" y="2921"/>
                    <a:ext cx="260" cy="102"/>
                  </a:xfrm>
                  <a:custGeom>
                    <a:avLst/>
                    <a:gdLst>
                      <a:gd name="T0" fmla="*/ 398 w 170"/>
                      <a:gd name="T1" fmla="*/ 53 h 86"/>
                      <a:gd name="T2" fmla="*/ 202 w 170"/>
                      <a:gd name="T3" fmla="*/ 0 h 86"/>
                      <a:gd name="T4" fmla="*/ 0 w 170"/>
                      <a:gd name="T5" fmla="*/ 121 h 86"/>
                      <a:gd name="T6" fmla="*/ 286 w 170"/>
                      <a:gd name="T7" fmla="*/ 121 h 86"/>
                      <a:gd name="T8" fmla="*/ 398 w 170"/>
                      <a:gd name="T9" fmla="*/ 53 h 8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70"/>
                      <a:gd name="T16" fmla="*/ 0 h 86"/>
                      <a:gd name="T17" fmla="*/ 170 w 170"/>
                      <a:gd name="T18" fmla="*/ 86 h 8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70" h="86">
                        <a:moveTo>
                          <a:pt x="170" y="38"/>
                        </a:moveTo>
                        <a:lnTo>
                          <a:pt x="86" y="0"/>
                        </a:lnTo>
                        <a:lnTo>
                          <a:pt x="0" y="86"/>
                        </a:lnTo>
                        <a:lnTo>
                          <a:pt x="122" y="86"/>
                        </a:lnTo>
                        <a:lnTo>
                          <a:pt x="170" y="38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5706" name="Rectangle 58"/>
                  <p:cNvSpPr>
                    <a:spLocks noChangeArrowheads="1"/>
                  </p:cNvSpPr>
                  <p:nvPr/>
                </p:nvSpPr>
                <p:spPr bwMode="auto">
                  <a:xfrm>
                    <a:off x="4976" y="2504"/>
                    <a:ext cx="187" cy="116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5707" name="Rectangle 59"/>
                  <p:cNvSpPr>
                    <a:spLocks noChangeArrowheads="1"/>
                  </p:cNvSpPr>
                  <p:nvPr/>
                </p:nvSpPr>
                <p:spPr bwMode="auto">
                  <a:xfrm>
                    <a:off x="4976" y="2620"/>
                    <a:ext cx="187" cy="116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5708" name="Rectangle 60"/>
                  <p:cNvSpPr>
                    <a:spLocks noChangeArrowheads="1"/>
                  </p:cNvSpPr>
                  <p:nvPr/>
                </p:nvSpPr>
                <p:spPr bwMode="auto">
                  <a:xfrm>
                    <a:off x="4976" y="2736"/>
                    <a:ext cx="187" cy="114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5709" name="Rectangle 61"/>
                  <p:cNvSpPr>
                    <a:spLocks noChangeArrowheads="1"/>
                  </p:cNvSpPr>
                  <p:nvPr/>
                </p:nvSpPr>
                <p:spPr bwMode="auto">
                  <a:xfrm>
                    <a:off x="4976" y="2850"/>
                    <a:ext cx="187" cy="116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7" name="Group 62"/>
                <p:cNvGrpSpPr>
                  <a:grpSpLocks/>
                </p:cNvGrpSpPr>
                <p:nvPr/>
              </p:nvGrpSpPr>
              <p:grpSpPr bwMode="auto">
                <a:xfrm>
                  <a:off x="3192" y="2544"/>
                  <a:ext cx="690" cy="516"/>
                  <a:chOff x="3192" y="2544"/>
                  <a:chExt cx="690" cy="516"/>
                </a:xfrm>
              </p:grpSpPr>
              <p:sp>
                <p:nvSpPr>
                  <p:cNvPr id="25703" name="Freeform 63"/>
                  <p:cNvSpPr>
                    <a:spLocks/>
                  </p:cNvSpPr>
                  <p:nvPr/>
                </p:nvSpPr>
                <p:spPr bwMode="auto">
                  <a:xfrm>
                    <a:off x="3192" y="3003"/>
                    <a:ext cx="690" cy="57"/>
                  </a:xfrm>
                  <a:custGeom>
                    <a:avLst/>
                    <a:gdLst>
                      <a:gd name="T0" fmla="*/ 1053 w 452"/>
                      <a:gd name="T1" fmla="*/ 0 h 48"/>
                      <a:gd name="T2" fmla="*/ 942 w 452"/>
                      <a:gd name="T3" fmla="*/ 68 h 48"/>
                      <a:gd name="T4" fmla="*/ 942 w 452"/>
                      <a:gd name="T5" fmla="*/ 68 h 48"/>
                      <a:gd name="T6" fmla="*/ 0 w 452"/>
                      <a:gd name="T7" fmla="*/ 68 h 48"/>
                      <a:gd name="T8" fmla="*/ 0 w 452"/>
                      <a:gd name="T9" fmla="*/ 68 h 48"/>
                      <a:gd name="T10" fmla="*/ 111 w 452"/>
                      <a:gd name="T11" fmla="*/ 0 h 48"/>
                      <a:gd name="T12" fmla="*/ 1053 w 452"/>
                      <a:gd name="T13" fmla="*/ 0 h 48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452"/>
                      <a:gd name="T22" fmla="*/ 0 h 48"/>
                      <a:gd name="T23" fmla="*/ 452 w 452"/>
                      <a:gd name="T24" fmla="*/ 48 h 48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452" h="48">
                        <a:moveTo>
                          <a:pt x="452" y="0"/>
                        </a:moveTo>
                        <a:lnTo>
                          <a:pt x="404" y="48"/>
                        </a:lnTo>
                        <a:lnTo>
                          <a:pt x="0" y="48"/>
                        </a:lnTo>
                        <a:lnTo>
                          <a:pt x="48" y="0"/>
                        </a:lnTo>
                        <a:lnTo>
                          <a:pt x="452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5704" name="Rectangle 64"/>
                  <p:cNvSpPr>
                    <a:spLocks noChangeArrowheads="1"/>
                  </p:cNvSpPr>
                  <p:nvPr/>
                </p:nvSpPr>
                <p:spPr bwMode="auto">
                  <a:xfrm>
                    <a:off x="3264" y="2544"/>
                    <a:ext cx="617" cy="462"/>
                  </a:xfrm>
                  <a:prstGeom prst="rect">
                    <a:avLst/>
                  </a:prstGeom>
                  <a:solidFill>
                    <a:schemeClr val="accent2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8" name="Group 65"/>
                <p:cNvGrpSpPr>
                  <a:grpSpLocks/>
                </p:cNvGrpSpPr>
                <p:nvPr/>
              </p:nvGrpSpPr>
              <p:grpSpPr bwMode="auto">
                <a:xfrm>
                  <a:off x="3004" y="2544"/>
                  <a:ext cx="260" cy="519"/>
                  <a:chOff x="2592" y="2544"/>
                  <a:chExt cx="260" cy="519"/>
                </a:xfrm>
              </p:grpSpPr>
              <p:sp>
                <p:nvSpPr>
                  <p:cNvPr id="25684" name="Freeform 66"/>
                  <p:cNvSpPr>
                    <a:spLocks/>
                  </p:cNvSpPr>
                  <p:nvPr/>
                </p:nvSpPr>
                <p:spPr bwMode="auto">
                  <a:xfrm>
                    <a:off x="2592" y="2890"/>
                    <a:ext cx="131" cy="173"/>
                  </a:xfrm>
                  <a:custGeom>
                    <a:avLst/>
                    <a:gdLst>
                      <a:gd name="T0" fmla="*/ 111 w 86"/>
                      <a:gd name="T1" fmla="*/ 0 h 146"/>
                      <a:gd name="T2" fmla="*/ 0 w 86"/>
                      <a:gd name="T3" fmla="*/ 68 h 146"/>
                      <a:gd name="T4" fmla="*/ 0 w 86"/>
                      <a:gd name="T5" fmla="*/ 205 h 146"/>
                      <a:gd name="T6" fmla="*/ 0 w 86"/>
                      <a:gd name="T7" fmla="*/ 205 h 146"/>
                      <a:gd name="T8" fmla="*/ 200 w 86"/>
                      <a:gd name="T9" fmla="*/ 84 h 146"/>
                      <a:gd name="T10" fmla="*/ 111 w 86"/>
                      <a:gd name="T11" fmla="*/ 0 h 146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86"/>
                      <a:gd name="T19" fmla="*/ 0 h 146"/>
                      <a:gd name="T20" fmla="*/ 86 w 86"/>
                      <a:gd name="T21" fmla="*/ 146 h 14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86" h="146">
                        <a:moveTo>
                          <a:pt x="48" y="0"/>
                        </a:moveTo>
                        <a:lnTo>
                          <a:pt x="0" y="48"/>
                        </a:lnTo>
                        <a:lnTo>
                          <a:pt x="0" y="146"/>
                        </a:lnTo>
                        <a:lnTo>
                          <a:pt x="86" y="60"/>
                        </a:lnTo>
                        <a:lnTo>
                          <a:pt x="48" y="0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5685" name="Freeform 67"/>
                  <p:cNvSpPr>
                    <a:spLocks/>
                  </p:cNvSpPr>
                  <p:nvPr/>
                </p:nvSpPr>
                <p:spPr bwMode="auto">
                  <a:xfrm>
                    <a:off x="2592" y="2961"/>
                    <a:ext cx="260" cy="102"/>
                  </a:xfrm>
                  <a:custGeom>
                    <a:avLst/>
                    <a:gdLst>
                      <a:gd name="T0" fmla="*/ 398 w 170"/>
                      <a:gd name="T1" fmla="*/ 53 h 86"/>
                      <a:gd name="T2" fmla="*/ 202 w 170"/>
                      <a:gd name="T3" fmla="*/ 0 h 86"/>
                      <a:gd name="T4" fmla="*/ 0 w 170"/>
                      <a:gd name="T5" fmla="*/ 121 h 86"/>
                      <a:gd name="T6" fmla="*/ 286 w 170"/>
                      <a:gd name="T7" fmla="*/ 121 h 86"/>
                      <a:gd name="T8" fmla="*/ 398 w 170"/>
                      <a:gd name="T9" fmla="*/ 53 h 8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70"/>
                      <a:gd name="T16" fmla="*/ 0 h 86"/>
                      <a:gd name="T17" fmla="*/ 170 w 170"/>
                      <a:gd name="T18" fmla="*/ 86 h 8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70" h="86">
                        <a:moveTo>
                          <a:pt x="170" y="38"/>
                        </a:moveTo>
                        <a:lnTo>
                          <a:pt x="86" y="0"/>
                        </a:lnTo>
                        <a:lnTo>
                          <a:pt x="0" y="86"/>
                        </a:lnTo>
                        <a:lnTo>
                          <a:pt x="122" y="86"/>
                        </a:lnTo>
                        <a:lnTo>
                          <a:pt x="170" y="38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5686" name="Freeform 68"/>
                  <p:cNvSpPr>
                    <a:spLocks/>
                  </p:cNvSpPr>
                  <p:nvPr/>
                </p:nvSpPr>
                <p:spPr bwMode="auto">
                  <a:xfrm>
                    <a:off x="2803" y="3044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0 w 1"/>
                      <a:gd name="T3" fmla="*/ 0 h 1"/>
                      <a:gd name="T4" fmla="*/ 0 w 1"/>
                      <a:gd name="T5" fmla="*/ 0 h 1"/>
                      <a:gd name="T6" fmla="*/ 0 60000 65536"/>
                      <a:gd name="T7" fmla="*/ 0 60000 65536"/>
                      <a:gd name="T8" fmla="*/ 0 60000 65536"/>
                      <a:gd name="T9" fmla="*/ 0 w 1"/>
                      <a:gd name="T10" fmla="*/ 0 h 1"/>
                      <a:gd name="T11" fmla="*/ 1 w 1"/>
                      <a:gd name="T12" fmla="*/ 1 h 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" h="1">
                        <a:moveTo>
                          <a:pt x="0" y="0"/>
                        </a:move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5687" name="Freeform 69"/>
                  <p:cNvSpPr>
                    <a:spLocks/>
                  </p:cNvSpPr>
                  <p:nvPr/>
                </p:nvSpPr>
                <p:spPr bwMode="auto">
                  <a:xfrm>
                    <a:off x="2803" y="3044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0 w 1"/>
                      <a:gd name="T3" fmla="*/ 0 h 1"/>
                      <a:gd name="T4" fmla="*/ 0 w 1"/>
                      <a:gd name="T5" fmla="*/ 0 h 1"/>
                      <a:gd name="T6" fmla="*/ 0 60000 65536"/>
                      <a:gd name="T7" fmla="*/ 0 60000 65536"/>
                      <a:gd name="T8" fmla="*/ 0 60000 65536"/>
                      <a:gd name="T9" fmla="*/ 0 w 1"/>
                      <a:gd name="T10" fmla="*/ 0 h 1"/>
                      <a:gd name="T11" fmla="*/ 1 w 1"/>
                      <a:gd name="T12" fmla="*/ 1 h 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" h="1">
                        <a:moveTo>
                          <a:pt x="0" y="0"/>
                        </a:move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5688" name="Freeform 70"/>
                  <p:cNvSpPr>
                    <a:spLocks/>
                  </p:cNvSpPr>
                  <p:nvPr/>
                </p:nvSpPr>
                <p:spPr bwMode="auto">
                  <a:xfrm>
                    <a:off x="2592" y="2660"/>
                    <a:ext cx="131" cy="171"/>
                  </a:xfrm>
                  <a:custGeom>
                    <a:avLst/>
                    <a:gdLst>
                      <a:gd name="T0" fmla="*/ 111 w 86"/>
                      <a:gd name="T1" fmla="*/ 0 h 144"/>
                      <a:gd name="T2" fmla="*/ 0 w 86"/>
                      <a:gd name="T3" fmla="*/ 68 h 144"/>
                      <a:gd name="T4" fmla="*/ 0 w 86"/>
                      <a:gd name="T5" fmla="*/ 203 h 144"/>
                      <a:gd name="T6" fmla="*/ 0 w 86"/>
                      <a:gd name="T7" fmla="*/ 203 h 144"/>
                      <a:gd name="T8" fmla="*/ 200 w 86"/>
                      <a:gd name="T9" fmla="*/ 84 h 144"/>
                      <a:gd name="T10" fmla="*/ 111 w 86"/>
                      <a:gd name="T11" fmla="*/ 0 h 14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86"/>
                      <a:gd name="T19" fmla="*/ 0 h 144"/>
                      <a:gd name="T20" fmla="*/ 86 w 86"/>
                      <a:gd name="T21" fmla="*/ 144 h 14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86" h="144">
                        <a:moveTo>
                          <a:pt x="48" y="0"/>
                        </a:moveTo>
                        <a:lnTo>
                          <a:pt x="0" y="48"/>
                        </a:lnTo>
                        <a:lnTo>
                          <a:pt x="0" y="144"/>
                        </a:lnTo>
                        <a:lnTo>
                          <a:pt x="86" y="60"/>
                        </a:lnTo>
                        <a:lnTo>
                          <a:pt x="48" y="0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5689" name="Freeform 71"/>
                  <p:cNvSpPr>
                    <a:spLocks/>
                  </p:cNvSpPr>
                  <p:nvPr/>
                </p:nvSpPr>
                <p:spPr bwMode="auto">
                  <a:xfrm>
                    <a:off x="2616" y="2712"/>
                    <a:ext cx="236" cy="100"/>
                  </a:xfrm>
                  <a:custGeom>
                    <a:avLst/>
                    <a:gdLst>
                      <a:gd name="T0" fmla="*/ 362 w 154"/>
                      <a:gd name="T1" fmla="*/ 76 h 84"/>
                      <a:gd name="T2" fmla="*/ 202 w 154"/>
                      <a:gd name="T3" fmla="*/ 0 h 84"/>
                      <a:gd name="T4" fmla="*/ 0 w 154"/>
                      <a:gd name="T5" fmla="*/ 119 h 84"/>
                      <a:gd name="T6" fmla="*/ 287 w 154"/>
                      <a:gd name="T7" fmla="*/ 119 h 84"/>
                      <a:gd name="T8" fmla="*/ 362 w 154"/>
                      <a:gd name="T9" fmla="*/ 76 h 8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54"/>
                      <a:gd name="T16" fmla="*/ 0 h 84"/>
                      <a:gd name="T17" fmla="*/ 154 w 154"/>
                      <a:gd name="T18" fmla="*/ 84 h 8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54" h="84">
                        <a:moveTo>
                          <a:pt x="154" y="54"/>
                        </a:moveTo>
                        <a:lnTo>
                          <a:pt x="86" y="0"/>
                        </a:lnTo>
                        <a:lnTo>
                          <a:pt x="0" y="84"/>
                        </a:lnTo>
                        <a:lnTo>
                          <a:pt x="122" y="84"/>
                        </a:lnTo>
                        <a:lnTo>
                          <a:pt x="154" y="54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5690" name="Freeform 72"/>
                  <p:cNvSpPr>
                    <a:spLocks/>
                  </p:cNvSpPr>
                  <p:nvPr/>
                </p:nvSpPr>
                <p:spPr bwMode="auto">
                  <a:xfrm>
                    <a:off x="2616" y="2712"/>
                    <a:ext cx="236" cy="100"/>
                  </a:xfrm>
                  <a:custGeom>
                    <a:avLst/>
                    <a:gdLst>
                      <a:gd name="T0" fmla="*/ 362 w 154"/>
                      <a:gd name="T1" fmla="*/ 76 h 84"/>
                      <a:gd name="T2" fmla="*/ 202 w 154"/>
                      <a:gd name="T3" fmla="*/ 0 h 84"/>
                      <a:gd name="T4" fmla="*/ 0 w 154"/>
                      <a:gd name="T5" fmla="*/ 119 h 84"/>
                      <a:gd name="T6" fmla="*/ 287 w 154"/>
                      <a:gd name="T7" fmla="*/ 119 h 84"/>
                      <a:gd name="T8" fmla="*/ 362 w 154"/>
                      <a:gd name="T9" fmla="*/ 76 h 8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54"/>
                      <a:gd name="T16" fmla="*/ 0 h 84"/>
                      <a:gd name="T17" fmla="*/ 154 w 154"/>
                      <a:gd name="T18" fmla="*/ 84 h 8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54" h="84">
                        <a:moveTo>
                          <a:pt x="154" y="54"/>
                        </a:moveTo>
                        <a:lnTo>
                          <a:pt x="86" y="0"/>
                        </a:lnTo>
                        <a:lnTo>
                          <a:pt x="0" y="84"/>
                        </a:lnTo>
                        <a:lnTo>
                          <a:pt x="122" y="84"/>
                        </a:lnTo>
                        <a:lnTo>
                          <a:pt x="154" y="54"/>
                        </a:lnTo>
                      </a:path>
                    </a:pathLst>
                  </a:custGeom>
                  <a:noFill/>
                  <a:ln w="635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5691" name="Rectangle 73"/>
                  <p:cNvSpPr>
                    <a:spLocks noChangeArrowheads="1"/>
                  </p:cNvSpPr>
                  <p:nvPr/>
                </p:nvSpPr>
                <p:spPr bwMode="auto">
                  <a:xfrm>
                    <a:off x="2803" y="2812"/>
                    <a:ext cx="1" cy="1"/>
                  </a:xfrm>
                  <a:prstGeom prst="rect">
                    <a:avLst/>
                  </a:prstGeom>
                  <a:solidFill>
                    <a:srgbClr val="B2B2B2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5692" name="Freeform 74"/>
                  <p:cNvSpPr>
                    <a:spLocks/>
                  </p:cNvSpPr>
                  <p:nvPr/>
                </p:nvSpPr>
                <p:spPr bwMode="auto">
                  <a:xfrm>
                    <a:off x="2803" y="2812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0 w 1"/>
                      <a:gd name="T3" fmla="*/ 0 h 1"/>
                      <a:gd name="T4" fmla="*/ 0 w 1"/>
                      <a:gd name="T5" fmla="*/ 0 h 1"/>
                      <a:gd name="T6" fmla="*/ 0 w 1"/>
                      <a:gd name="T7" fmla="*/ 0 h 1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"/>
                      <a:gd name="T13" fmla="*/ 0 h 1"/>
                      <a:gd name="T14" fmla="*/ 1 w 1"/>
                      <a:gd name="T15" fmla="*/ 1 h 1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" h="1">
                        <a:moveTo>
                          <a:pt x="0" y="0"/>
                        </a:move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5693" name="Freeform 75"/>
                  <p:cNvSpPr>
                    <a:spLocks/>
                  </p:cNvSpPr>
                  <p:nvPr/>
                </p:nvSpPr>
                <p:spPr bwMode="auto">
                  <a:xfrm>
                    <a:off x="2592" y="2544"/>
                    <a:ext cx="131" cy="173"/>
                  </a:xfrm>
                  <a:custGeom>
                    <a:avLst/>
                    <a:gdLst>
                      <a:gd name="T0" fmla="*/ 111 w 86"/>
                      <a:gd name="T1" fmla="*/ 0 h 146"/>
                      <a:gd name="T2" fmla="*/ 0 w 86"/>
                      <a:gd name="T3" fmla="*/ 68 h 146"/>
                      <a:gd name="T4" fmla="*/ 0 w 86"/>
                      <a:gd name="T5" fmla="*/ 205 h 146"/>
                      <a:gd name="T6" fmla="*/ 0 w 86"/>
                      <a:gd name="T7" fmla="*/ 205 h 146"/>
                      <a:gd name="T8" fmla="*/ 200 w 86"/>
                      <a:gd name="T9" fmla="*/ 84 h 146"/>
                      <a:gd name="T10" fmla="*/ 111 w 86"/>
                      <a:gd name="T11" fmla="*/ 0 h 146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86"/>
                      <a:gd name="T19" fmla="*/ 0 h 146"/>
                      <a:gd name="T20" fmla="*/ 86 w 86"/>
                      <a:gd name="T21" fmla="*/ 146 h 14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86" h="146">
                        <a:moveTo>
                          <a:pt x="48" y="0"/>
                        </a:moveTo>
                        <a:lnTo>
                          <a:pt x="0" y="48"/>
                        </a:lnTo>
                        <a:lnTo>
                          <a:pt x="0" y="146"/>
                        </a:lnTo>
                        <a:lnTo>
                          <a:pt x="86" y="60"/>
                        </a:lnTo>
                        <a:lnTo>
                          <a:pt x="48" y="0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5694" name="Rectangle 76"/>
                  <p:cNvSpPr>
                    <a:spLocks noChangeArrowheads="1"/>
                  </p:cNvSpPr>
                  <p:nvPr/>
                </p:nvSpPr>
                <p:spPr bwMode="auto">
                  <a:xfrm>
                    <a:off x="2803" y="2698"/>
                    <a:ext cx="1" cy="1"/>
                  </a:xfrm>
                  <a:prstGeom prst="rect">
                    <a:avLst/>
                  </a:prstGeom>
                  <a:solidFill>
                    <a:srgbClr val="B2B2B2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5695" name="Freeform 77"/>
                  <p:cNvSpPr>
                    <a:spLocks/>
                  </p:cNvSpPr>
                  <p:nvPr/>
                </p:nvSpPr>
                <p:spPr bwMode="auto">
                  <a:xfrm>
                    <a:off x="2803" y="2698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0 w 1"/>
                      <a:gd name="T3" fmla="*/ 0 h 1"/>
                      <a:gd name="T4" fmla="*/ 0 w 1"/>
                      <a:gd name="T5" fmla="*/ 0 h 1"/>
                      <a:gd name="T6" fmla="*/ 0 w 1"/>
                      <a:gd name="T7" fmla="*/ 0 h 1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"/>
                      <a:gd name="T13" fmla="*/ 0 h 1"/>
                      <a:gd name="T14" fmla="*/ 1 w 1"/>
                      <a:gd name="T15" fmla="*/ 1 h 1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" h="1">
                        <a:moveTo>
                          <a:pt x="0" y="0"/>
                        </a:move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5696" name="Freeform 78"/>
                  <p:cNvSpPr>
                    <a:spLocks/>
                  </p:cNvSpPr>
                  <p:nvPr/>
                </p:nvSpPr>
                <p:spPr bwMode="auto">
                  <a:xfrm>
                    <a:off x="2592" y="2776"/>
                    <a:ext cx="131" cy="171"/>
                  </a:xfrm>
                  <a:custGeom>
                    <a:avLst/>
                    <a:gdLst>
                      <a:gd name="T0" fmla="*/ 111 w 86"/>
                      <a:gd name="T1" fmla="*/ 0 h 144"/>
                      <a:gd name="T2" fmla="*/ 0 w 86"/>
                      <a:gd name="T3" fmla="*/ 68 h 144"/>
                      <a:gd name="T4" fmla="*/ 0 w 86"/>
                      <a:gd name="T5" fmla="*/ 203 h 144"/>
                      <a:gd name="T6" fmla="*/ 0 w 86"/>
                      <a:gd name="T7" fmla="*/ 203 h 144"/>
                      <a:gd name="T8" fmla="*/ 200 w 86"/>
                      <a:gd name="T9" fmla="*/ 82 h 144"/>
                      <a:gd name="T10" fmla="*/ 111 w 86"/>
                      <a:gd name="T11" fmla="*/ 0 h 14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86"/>
                      <a:gd name="T19" fmla="*/ 0 h 144"/>
                      <a:gd name="T20" fmla="*/ 86 w 86"/>
                      <a:gd name="T21" fmla="*/ 144 h 14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86" h="144">
                        <a:moveTo>
                          <a:pt x="48" y="0"/>
                        </a:moveTo>
                        <a:lnTo>
                          <a:pt x="0" y="48"/>
                        </a:lnTo>
                        <a:lnTo>
                          <a:pt x="0" y="144"/>
                        </a:lnTo>
                        <a:lnTo>
                          <a:pt x="86" y="58"/>
                        </a:lnTo>
                        <a:lnTo>
                          <a:pt x="48" y="0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5697" name="Rectangle 79"/>
                  <p:cNvSpPr>
                    <a:spLocks noChangeArrowheads="1"/>
                  </p:cNvSpPr>
                  <p:nvPr/>
                </p:nvSpPr>
                <p:spPr bwMode="auto">
                  <a:xfrm>
                    <a:off x="2803" y="2928"/>
                    <a:ext cx="1" cy="1"/>
                  </a:xfrm>
                  <a:prstGeom prst="rect">
                    <a:avLst/>
                  </a:prstGeom>
                  <a:solidFill>
                    <a:srgbClr val="B2B2B2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5698" name="Freeform 80"/>
                  <p:cNvSpPr>
                    <a:spLocks/>
                  </p:cNvSpPr>
                  <p:nvPr/>
                </p:nvSpPr>
                <p:spPr bwMode="auto">
                  <a:xfrm>
                    <a:off x="2803" y="2928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0 w 1"/>
                      <a:gd name="T3" fmla="*/ 0 h 1"/>
                      <a:gd name="T4" fmla="*/ 0 w 1"/>
                      <a:gd name="T5" fmla="*/ 0 h 1"/>
                      <a:gd name="T6" fmla="*/ 0 w 1"/>
                      <a:gd name="T7" fmla="*/ 0 h 1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"/>
                      <a:gd name="T13" fmla="*/ 0 h 1"/>
                      <a:gd name="T14" fmla="*/ 1 w 1"/>
                      <a:gd name="T15" fmla="*/ 1 h 1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" h="1">
                        <a:moveTo>
                          <a:pt x="0" y="0"/>
                        </a:move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5699" name="Rectangle 81"/>
                  <p:cNvSpPr>
                    <a:spLocks noChangeArrowheads="1"/>
                  </p:cNvSpPr>
                  <p:nvPr/>
                </p:nvSpPr>
                <p:spPr bwMode="auto">
                  <a:xfrm>
                    <a:off x="2665" y="2544"/>
                    <a:ext cx="187" cy="116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5700" name="Rectangle 82"/>
                  <p:cNvSpPr>
                    <a:spLocks noChangeArrowheads="1"/>
                  </p:cNvSpPr>
                  <p:nvPr/>
                </p:nvSpPr>
                <p:spPr bwMode="auto">
                  <a:xfrm>
                    <a:off x="2665" y="2660"/>
                    <a:ext cx="187" cy="116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5701" name="Rectangle 83"/>
                  <p:cNvSpPr>
                    <a:spLocks noChangeArrowheads="1"/>
                  </p:cNvSpPr>
                  <p:nvPr/>
                </p:nvSpPr>
                <p:spPr bwMode="auto">
                  <a:xfrm>
                    <a:off x="2665" y="2776"/>
                    <a:ext cx="187" cy="114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5702" name="Rectangle 84"/>
                  <p:cNvSpPr>
                    <a:spLocks noChangeArrowheads="1"/>
                  </p:cNvSpPr>
                  <p:nvPr/>
                </p:nvSpPr>
                <p:spPr bwMode="auto">
                  <a:xfrm>
                    <a:off x="2665" y="2890"/>
                    <a:ext cx="187" cy="116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25680" name="Rectangle 85"/>
              <p:cNvSpPr>
                <a:spLocks noChangeArrowheads="1"/>
              </p:cNvSpPr>
              <p:nvPr/>
            </p:nvSpPr>
            <p:spPr bwMode="auto">
              <a:xfrm>
                <a:off x="3372" y="2250"/>
                <a:ext cx="1285" cy="83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dirty="0">
                  <a:solidFill>
                    <a:srgbClr val="5E6DA4"/>
                  </a:solidFill>
                  <a:latin typeface="Calibri" panose="020F0502020204030204" pitchFamily="34" charset="0"/>
                </a:endParaRPr>
              </a:p>
              <a:p>
                <a:pPr algn="ctr" fontAlgn="base">
                  <a:lnSpc>
                    <a:spcPct val="7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 dirty="0">
                    <a:solidFill>
                      <a:srgbClr val="201080"/>
                    </a:solidFill>
                    <a:latin typeface="Calibri" panose="020F0502020204030204" pitchFamily="34" charset="0"/>
                  </a:rPr>
                  <a:t>PS</a:t>
                </a:r>
                <a:endParaRPr lang="en-US" b="1" dirty="0">
                  <a:solidFill>
                    <a:srgbClr val="201080"/>
                  </a:solidFill>
                  <a:latin typeface="Calibri" panose="020F0502020204030204" pitchFamily="34" charset="0"/>
                </a:endParaRPr>
              </a:p>
              <a:p>
                <a:pPr algn="ctr" fontAlgn="base">
                  <a:lnSpc>
                    <a:spcPct val="75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b="1" dirty="0">
                  <a:solidFill>
                    <a:srgbClr val="201080"/>
                  </a:solidFill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19" name="Group 87"/>
            <p:cNvGrpSpPr>
              <a:grpSpLocks/>
            </p:cNvGrpSpPr>
            <p:nvPr/>
          </p:nvGrpSpPr>
          <p:grpSpPr bwMode="auto">
            <a:xfrm>
              <a:off x="624" y="2016"/>
              <a:ext cx="1285" cy="834"/>
              <a:chOff x="3372" y="2250"/>
              <a:chExt cx="1285" cy="834"/>
            </a:xfrm>
          </p:grpSpPr>
          <p:grpSp>
            <p:nvGrpSpPr>
              <p:cNvPr id="20" name="Group 88"/>
              <p:cNvGrpSpPr>
                <a:grpSpLocks/>
              </p:cNvGrpSpPr>
              <p:nvPr/>
            </p:nvGrpSpPr>
            <p:grpSpPr bwMode="auto">
              <a:xfrm>
                <a:off x="3446" y="2448"/>
                <a:ext cx="1066" cy="521"/>
                <a:chOff x="3004" y="2544"/>
                <a:chExt cx="1066" cy="521"/>
              </a:xfrm>
            </p:grpSpPr>
            <p:grpSp>
              <p:nvGrpSpPr>
                <p:cNvPr id="21" name="Group 89"/>
                <p:cNvGrpSpPr>
                  <a:grpSpLocks/>
                </p:cNvGrpSpPr>
                <p:nvPr/>
              </p:nvGrpSpPr>
              <p:grpSpPr bwMode="auto">
                <a:xfrm>
                  <a:off x="3810" y="2546"/>
                  <a:ext cx="260" cy="519"/>
                  <a:chOff x="4903" y="2504"/>
                  <a:chExt cx="260" cy="519"/>
                </a:xfrm>
              </p:grpSpPr>
              <p:sp>
                <p:nvSpPr>
                  <p:cNvPr id="25674" name="Freeform 90"/>
                  <p:cNvSpPr>
                    <a:spLocks/>
                  </p:cNvSpPr>
                  <p:nvPr/>
                </p:nvSpPr>
                <p:spPr bwMode="auto">
                  <a:xfrm>
                    <a:off x="4903" y="2921"/>
                    <a:ext cx="260" cy="102"/>
                  </a:xfrm>
                  <a:custGeom>
                    <a:avLst/>
                    <a:gdLst>
                      <a:gd name="T0" fmla="*/ 398 w 170"/>
                      <a:gd name="T1" fmla="*/ 53 h 86"/>
                      <a:gd name="T2" fmla="*/ 202 w 170"/>
                      <a:gd name="T3" fmla="*/ 0 h 86"/>
                      <a:gd name="T4" fmla="*/ 0 w 170"/>
                      <a:gd name="T5" fmla="*/ 121 h 86"/>
                      <a:gd name="T6" fmla="*/ 286 w 170"/>
                      <a:gd name="T7" fmla="*/ 121 h 86"/>
                      <a:gd name="T8" fmla="*/ 398 w 170"/>
                      <a:gd name="T9" fmla="*/ 53 h 8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70"/>
                      <a:gd name="T16" fmla="*/ 0 h 86"/>
                      <a:gd name="T17" fmla="*/ 170 w 170"/>
                      <a:gd name="T18" fmla="*/ 86 h 8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70" h="86">
                        <a:moveTo>
                          <a:pt x="170" y="38"/>
                        </a:moveTo>
                        <a:lnTo>
                          <a:pt x="86" y="0"/>
                        </a:lnTo>
                        <a:lnTo>
                          <a:pt x="0" y="86"/>
                        </a:lnTo>
                        <a:lnTo>
                          <a:pt x="122" y="86"/>
                        </a:lnTo>
                        <a:lnTo>
                          <a:pt x="170" y="38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5675" name="Rectangle 91"/>
                  <p:cNvSpPr>
                    <a:spLocks noChangeArrowheads="1"/>
                  </p:cNvSpPr>
                  <p:nvPr/>
                </p:nvSpPr>
                <p:spPr bwMode="auto">
                  <a:xfrm>
                    <a:off x="4976" y="2504"/>
                    <a:ext cx="187" cy="116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5676" name="Rectangle 92"/>
                  <p:cNvSpPr>
                    <a:spLocks noChangeArrowheads="1"/>
                  </p:cNvSpPr>
                  <p:nvPr/>
                </p:nvSpPr>
                <p:spPr bwMode="auto">
                  <a:xfrm>
                    <a:off x="4976" y="2620"/>
                    <a:ext cx="187" cy="116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5677" name="Rectangle 93"/>
                  <p:cNvSpPr>
                    <a:spLocks noChangeArrowheads="1"/>
                  </p:cNvSpPr>
                  <p:nvPr/>
                </p:nvSpPr>
                <p:spPr bwMode="auto">
                  <a:xfrm>
                    <a:off x="4976" y="2736"/>
                    <a:ext cx="187" cy="114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5678" name="Rectangle 94"/>
                  <p:cNvSpPr>
                    <a:spLocks noChangeArrowheads="1"/>
                  </p:cNvSpPr>
                  <p:nvPr/>
                </p:nvSpPr>
                <p:spPr bwMode="auto">
                  <a:xfrm>
                    <a:off x="4976" y="2850"/>
                    <a:ext cx="187" cy="116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22" name="Group 95"/>
                <p:cNvGrpSpPr>
                  <a:grpSpLocks/>
                </p:cNvGrpSpPr>
                <p:nvPr/>
              </p:nvGrpSpPr>
              <p:grpSpPr bwMode="auto">
                <a:xfrm>
                  <a:off x="3192" y="2544"/>
                  <a:ext cx="690" cy="516"/>
                  <a:chOff x="3192" y="2544"/>
                  <a:chExt cx="690" cy="516"/>
                </a:xfrm>
              </p:grpSpPr>
              <p:sp>
                <p:nvSpPr>
                  <p:cNvPr id="25672" name="Freeform 96"/>
                  <p:cNvSpPr>
                    <a:spLocks/>
                  </p:cNvSpPr>
                  <p:nvPr/>
                </p:nvSpPr>
                <p:spPr bwMode="auto">
                  <a:xfrm>
                    <a:off x="3192" y="3003"/>
                    <a:ext cx="690" cy="57"/>
                  </a:xfrm>
                  <a:custGeom>
                    <a:avLst/>
                    <a:gdLst>
                      <a:gd name="T0" fmla="*/ 1053 w 452"/>
                      <a:gd name="T1" fmla="*/ 0 h 48"/>
                      <a:gd name="T2" fmla="*/ 942 w 452"/>
                      <a:gd name="T3" fmla="*/ 68 h 48"/>
                      <a:gd name="T4" fmla="*/ 942 w 452"/>
                      <a:gd name="T5" fmla="*/ 68 h 48"/>
                      <a:gd name="T6" fmla="*/ 0 w 452"/>
                      <a:gd name="T7" fmla="*/ 68 h 48"/>
                      <a:gd name="T8" fmla="*/ 0 w 452"/>
                      <a:gd name="T9" fmla="*/ 68 h 48"/>
                      <a:gd name="T10" fmla="*/ 111 w 452"/>
                      <a:gd name="T11" fmla="*/ 0 h 48"/>
                      <a:gd name="T12" fmla="*/ 1053 w 452"/>
                      <a:gd name="T13" fmla="*/ 0 h 48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452"/>
                      <a:gd name="T22" fmla="*/ 0 h 48"/>
                      <a:gd name="T23" fmla="*/ 452 w 452"/>
                      <a:gd name="T24" fmla="*/ 48 h 48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452" h="48">
                        <a:moveTo>
                          <a:pt x="452" y="0"/>
                        </a:moveTo>
                        <a:lnTo>
                          <a:pt x="404" y="48"/>
                        </a:lnTo>
                        <a:lnTo>
                          <a:pt x="0" y="48"/>
                        </a:lnTo>
                        <a:lnTo>
                          <a:pt x="48" y="0"/>
                        </a:lnTo>
                        <a:lnTo>
                          <a:pt x="452" y="0"/>
                        </a:lnTo>
                        <a:close/>
                      </a:path>
                    </a:pathLst>
                  </a:custGeom>
                  <a:solidFill>
                    <a:srgbClr val="0066FF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5673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3264" y="2544"/>
                    <a:ext cx="617" cy="462"/>
                  </a:xfrm>
                  <a:prstGeom prst="rect">
                    <a:avLst/>
                  </a:prstGeom>
                  <a:solidFill>
                    <a:srgbClr val="0066FF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23" name="Group 98"/>
                <p:cNvGrpSpPr>
                  <a:grpSpLocks/>
                </p:cNvGrpSpPr>
                <p:nvPr/>
              </p:nvGrpSpPr>
              <p:grpSpPr bwMode="auto">
                <a:xfrm>
                  <a:off x="3004" y="2544"/>
                  <a:ext cx="260" cy="519"/>
                  <a:chOff x="2592" y="2544"/>
                  <a:chExt cx="260" cy="519"/>
                </a:xfrm>
              </p:grpSpPr>
              <p:sp>
                <p:nvSpPr>
                  <p:cNvPr id="25653" name="Freeform 99"/>
                  <p:cNvSpPr>
                    <a:spLocks/>
                  </p:cNvSpPr>
                  <p:nvPr/>
                </p:nvSpPr>
                <p:spPr bwMode="auto">
                  <a:xfrm>
                    <a:off x="2592" y="2890"/>
                    <a:ext cx="131" cy="173"/>
                  </a:xfrm>
                  <a:custGeom>
                    <a:avLst/>
                    <a:gdLst>
                      <a:gd name="T0" fmla="*/ 111 w 86"/>
                      <a:gd name="T1" fmla="*/ 0 h 146"/>
                      <a:gd name="T2" fmla="*/ 0 w 86"/>
                      <a:gd name="T3" fmla="*/ 68 h 146"/>
                      <a:gd name="T4" fmla="*/ 0 w 86"/>
                      <a:gd name="T5" fmla="*/ 205 h 146"/>
                      <a:gd name="T6" fmla="*/ 0 w 86"/>
                      <a:gd name="T7" fmla="*/ 205 h 146"/>
                      <a:gd name="T8" fmla="*/ 200 w 86"/>
                      <a:gd name="T9" fmla="*/ 84 h 146"/>
                      <a:gd name="T10" fmla="*/ 111 w 86"/>
                      <a:gd name="T11" fmla="*/ 0 h 146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86"/>
                      <a:gd name="T19" fmla="*/ 0 h 146"/>
                      <a:gd name="T20" fmla="*/ 86 w 86"/>
                      <a:gd name="T21" fmla="*/ 146 h 14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86" h="146">
                        <a:moveTo>
                          <a:pt x="48" y="0"/>
                        </a:moveTo>
                        <a:lnTo>
                          <a:pt x="0" y="48"/>
                        </a:lnTo>
                        <a:lnTo>
                          <a:pt x="0" y="146"/>
                        </a:lnTo>
                        <a:lnTo>
                          <a:pt x="86" y="60"/>
                        </a:lnTo>
                        <a:lnTo>
                          <a:pt x="48" y="0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5654" name="Freeform 100"/>
                  <p:cNvSpPr>
                    <a:spLocks/>
                  </p:cNvSpPr>
                  <p:nvPr/>
                </p:nvSpPr>
                <p:spPr bwMode="auto">
                  <a:xfrm>
                    <a:off x="2592" y="2961"/>
                    <a:ext cx="260" cy="102"/>
                  </a:xfrm>
                  <a:custGeom>
                    <a:avLst/>
                    <a:gdLst>
                      <a:gd name="T0" fmla="*/ 398 w 170"/>
                      <a:gd name="T1" fmla="*/ 53 h 86"/>
                      <a:gd name="T2" fmla="*/ 202 w 170"/>
                      <a:gd name="T3" fmla="*/ 0 h 86"/>
                      <a:gd name="T4" fmla="*/ 0 w 170"/>
                      <a:gd name="T5" fmla="*/ 121 h 86"/>
                      <a:gd name="T6" fmla="*/ 286 w 170"/>
                      <a:gd name="T7" fmla="*/ 121 h 86"/>
                      <a:gd name="T8" fmla="*/ 398 w 170"/>
                      <a:gd name="T9" fmla="*/ 53 h 8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70"/>
                      <a:gd name="T16" fmla="*/ 0 h 86"/>
                      <a:gd name="T17" fmla="*/ 170 w 170"/>
                      <a:gd name="T18" fmla="*/ 86 h 8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70" h="86">
                        <a:moveTo>
                          <a:pt x="170" y="38"/>
                        </a:moveTo>
                        <a:lnTo>
                          <a:pt x="86" y="0"/>
                        </a:lnTo>
                        <a:lnTo>
                          <a:pt x="0" y="86"/>
                        </a:lnTo>
                        <a:lnTo>
                          <a:pt x="122" y="86"/>
                        </a:lnTo>
                        <a:lnTo>
                          <a:pt x="170" y="38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5655" name="Freeform 101"/>
                  <p:cNvSpPr>
                    <a:spLocks/>
                  </p:cNvSpPr>
                  <p:nvPr/>
                </p:nvSpPr>
                <p:spPr bwMode="auto">
                  <a:xfrm>
                    <a:off x="2803" y="3044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0 w 1"/>
                      <a:gd name="T3" fmla="*/ 0 h 1"/>
                      <a:gd name="T4" fmla="*/ 0 w 1"/>
                      <a:gd name="T5" fmla="*/ 0 h 1"/>
                      <a:gd name="T6" fmla="*/ 0 60000 65536"/>
                      <a:gd name="T7" fmla="*/ 0 60000 65536"/>
                      <a:gd name="T8" fmla="*/ 0 60000 65536"/>
                      <a:gd name="T9" fmla="*/ 0 w 1"/>
                      <a:gd name="T10" fmla="*/ 0 h 1"/>
                      <a:gd name="T11" fmla="*/ 1 w 1"/>
                      <a:gd name="T12" fmla="*/ 1 h 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" h="1">
                        <a:moveTo>
                          <a:pt x="0" y="0"/>
                        </a:move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5656" name="Freeform 102"/>
                  <p:cNvSpPr>
                    <a:spLocks/>
                  </p:cNvSpPr>
                  <p:nvPr/>
                </p:nvSpPr>
                <p:spPr bwMode="auto">
                  <a:xfrm>
                    <a:off x="2803" y="3044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0 w 1"/>
                      <a:gd name="T3" fmla="*/ 0 h 1"/>
                      <a:gd name="T4" fmla="*/ 0 w 1"/>
                      <a:gd name="T5" fmla="*/ 0 h 1"/>
                      <a:gd name="T6" fmla="*/ 0 60000 65536"/>
                      <a:gd name="T7" fmla="*/ 0 60000 65536"/>
                      <a:gd name="T8" fmla="*/ 0 60000 65536"/>
                      <a:gd name="T9" fmla="*/ 0 w 1"/>
                      <a:gd name="T10" fmla="*/ 0 h 1"/>
                      <a:gd name="T11" fmla="*/ 1 w 1"/>
                      <a:gd name="T12" fmla="*/ 1 h 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" h="1">
                        <a:moveTo>
                          <a:pt x="0" y="0"/>
                        </a:move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5657" name="Freeform 103"/>
                  <p:cNvSpPr>
                    <a:spLocks/>
                  </p:cNvSpPr>
                  <p:nvPr/>
                </p:nvSpPr>
                <p:spPr bwMode="auto">
                  <a:xfrm>
                    <a:off x="2592" y="2660"/>
                    <a:ext cx="131" cy="171"/>
                  </a:xfrm>
                  <a:custGeom>
                    <a:avLst/>
                    <a:gdLst>
                      <a:gd name="T0" fmla="*/ 111 w 86"/>
                      <a:gd name="T1" fmla="*/ 0 h 144"/>
                      <a:gd name="T2" fmla="*/ 0 w 86"/>
                      <a:gd name="T3" fmla="*/ 68 h 144"/>
                      <a:gd name="T4" fmla="*/ 0 w 86"/>
                      <a:gd name="T5" fmla="*/ 203 h 144"/>
                      <a:gd name="T6" fmla="*/ 0 w 86"/>
                      <a:gd name="T7" fmla="*/ 203 h 144"/>
                      <a:gd name="T8" fmla="*/ 200 w 86"/>
                      <a:gd name="T9" fmla="*/ 84 h 144"/>
                      <a:gd name="T10" fmla="*/ 111 w 86"/>
                      <a:gd name="T11" fmla="*/ 0 h 14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86"/>
                      <a:gd name="T19" fmla="*/ 0 h 144"/>
                      <a:gd name="T20" fmla="*/ 86 w 86"/>
                      <a:gd name="T21" fmla="*/ 144 h 14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86" h="144">
                        <a:moveTo>
                          <a:pt x="48" y="0"/>
                        </a:moveTo>
                        <a:lnTo>
                          <a:pt x="0" y="48"/>
                        </a:lnTo>
                        <a:lnTo>
                          <a:pt x="0" y="144"/>
                        </a:lnTo>
                        <a:lnTo>
                          <a:pt x="86" y="60"/>
                        </a:lnTo>
                        <a:lnTo>
                          <a:pt x="48" y="0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5658" name="Freeform 104"/>
                  <p:cNvSpPr>
                    <a:spLocks/>
                  </p:cNvSpPr>
                  <p:nvPr/>
                </p:nvSpPr>
                <p:spPr bwMode="auto">
                  <a:xfrm>
                    <a:off x="2616" y="2712"/>
                    <a:ext cx="236" cy="100"/>
                  </a:xfrm>
                  <a:custGeom>
                    <a:avLst/>
                    <a:gdLst>
                      <a:gd name="T0" fmla="*/ 362 w 154"/>
                      <a:gd name="T1" fmla="*/ 76 h 84"/>
                      <a:gd name="T2" fmla="*/ 202 w 154"/>
                      <a:gd name="T3" fmla="*/ 0 h 84"/>
                      <a:gd name="T4" fmla="*/ 0 w 154"/>
                      <a:gd name="T5" fmla="*/ 119 h 84"/>
                      <a:gd name="T6" fmla="*/ 287 w 154"/>
                      <a:gd name="T7" fmla="*/ 119 h 84"/>
                      <a:gd name="T8" fmla="*/ 362 w 154"/>
                      <a:gd name="T9" fmla="*/ 76 h 8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54"/>
                      <a:gd name="T16" fmla="*/ 0 h 84"/>
                      <a:gd name="T17" fmla="*/ 154 w 154"/>
                      <a:gd name="T18" fmla="*/ 84 h 8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54" h="84">
                        <a:moveTo>
                          <a:pt x="154" y="54"/>
                        </a:moveTo>
                        <a:lnTo>
                          <a:pt x="86" y="0"/>
                        </a:lnTo>
                        <a:lnTo>
                          <a:pt x="0" y="84"/>
                        </a:lnTo>
                        <a:lnTo>
                          <a:pt x="122" y="84"/>
                        </a:lnTo>
                        <a:lnTo>
                          <a:pt x="154" y="54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5659" name="Freeform 105"/>
                  <p:cNvSpPr>
                    <a:spLocks/>
                  </p:cNvSpPr>
                  <p:nvPr/>
                </p:nvSpPr>
                <p:spPr bwMode="auto">
                  <a:xfrm>
                    <a:off x="2616" y="2712"/>
                    <a:ext cx="236" cy="100"/>
                  </a:xfrm>
                  <a:custGeom>
                    <a:avLst/>
                    <a:gdLst>
                      <a:gd name="T0" fmla="*/ 362 w 154"/>
                      <a:gd name="T1" fmla="*/ 76 h 84"/>
                      <a:gd name="T2" fmla="*/ 202 w 154"/>
                      <a:gd name="T3" fmla="*/ 0 h 84"/>
                      <a:gd name="T4" fmla="*/ 0 w 154"/>
                      <a:gd name="T5" fmla="*/ 119 h 84"/>
                      <a:gd name="T6" fmla="*/ 287 w 154"/>
                      <a:gd name="T7" fmla="*/ 119 h 84"/>
                      <a:gd name="T8" fmla="*/ 362 w 154"/>
                      <a:gd name="T9" fmla="*/ 76 h 8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54"/>
                      <a:gd name="T16" fmla="*/ 0 h 84"/>
                      <a:gd name="T17" fmla="*/ 154 w 154"/>
                      <a:gd name="T18" fmla="*/ 84 h 8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54" h="84">
                        <a:moveTo>
                          <a:pt x="154" y="54"/>
                        </a:moveTo>
                        <a:lnTo>
                          <a:pt x="86" y="0"/>
                        </a:lnTo>
                        <a:lnTo>
                          <a:pt x="0" y="84"/>
                        </a:lnTo>
                        <a:lnTo>
                          <a:pt x="122" y="84"/>
                        </a:lnTo>
                        <a:lnTo>
                          <a:pt x="154" y="54"/>
                        </a:lnTo>
                      </a:path>
                    </a:pathLst>
                  </a:custGeom>
                  <a:noFill/>
                  <a:ln w="635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5660" name="Rectangle 106"/>
                  <p:cNvSpPr>
                    <a:spLocks noChangeArrowheads="1"/>
                  </p:cNvSpPr>
                  <p:nvPr/>
                </p:nvSpPr>
                <p:spPr bwMode="auto">
                  <a:xfrm>
                    <a:off x="2803" y="2812"/>
                    <a:ext cx="1" cy="1"/>
                  </a:xfrm>
                  <a:prstGeom prst="rect">
                    <a:avLst/>
                  </a:prstGeom>
                  <a:solidFill>
                    <a:srgbClr val="B2B2B2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5661" name="Freeform 107"/>
                  <p:cNvSpPr>
                    <a:spLocks/>
                  </p:cNvSpPr>
                  <p:nvPr/>
                </p:nvSpPr>
                <p:spPr bwMode="auto">
                  <a:xfrm>
                    <a:off x="2803" y="2812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0 w 1"/>
                      <a:gd name="T3" fmla="*/ 0 h 1"/>
                      <a:gd name="T4" fmla="*/ 0 w 1"/>
                      <a:gd name="T5" fmla="*/ 0 h 1"/>
                      <a:gd name="T6" fmla="*/ 0 w 1"/>
                      <a:gd name="T7" fmla="*/ 0 h 1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"/>
                      <a:gd name="T13" fmla="*/ 0 h 1"/>
                      <a:gd name="T14" fmla="*/ 1 w 1"/>
                      <a:gd name="T15" fmla="*/ 1 h 1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" h="1">
                        <a:moveTo>
                          <a:pt x="0" y="0"/>
                        </a:move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5662" name="Freeform 108"/>
                  <p:cNvSpPr>
                    <a:spLocks/>
                  </p:cNvSpPr>
                  <p:nvPr/>
                </p:nvSpPr>
                <p:spPr bwMode="auto">
                  <a:xfrm>
                    <a:off x="2592" y="2544"/>
                    <a:ext cx="131" cy="173"/>
                  </a:xfrm>
                  <a:custGeom>
                    <a:avLst/>
                    <a:gdLst>
                      <a:gd name="T0" fmla="*/ 111 w 86"/>
                      <a:gd name="T1" fmla="*/ 0 h 146"/>
                      <a:gd name="T2" fmla="*/ 0 w 86"/>
                      <a:gd name="T3" fmla="*/ 68 h 146"/>
                      <a:gd name="T4" fmla="*/ 0 w 86"/>
                      <a:gd name="T5" fmla="*/ 205 h 146"/>
                      <a:gd name="T6" fmla="*/ 0 w 86"/>
                      <a:gd name="T7" fmla="*/ 205 h 146"/>
                      <a:gd name="T8" fmla="*/ 200 w 86"/>
                      <a:gd name="T9" fmla="*/ 84 h 146"/>
                      <a:gd name="T10" fmla="*/ 111 w 86"/>
                      <a:gd name="T11" fmla="*/ 0 h 146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86"/>
                      <a:gd name="T19" fmla="*/ 0 h 146"/>
                      <a:gd name="T20" fmla="*/ 86 w 86"/>
                      <a:gd name="T21" fmla="*/ 146 h 14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86" h="146">
                        <a:moveTo>
                          <a:pt x="48" y="0"/>
                        </a:moveTo>
                        <a:lnTo>
                          <a:pt x="0" y="48"/>
                        </a:lnTo>
                        <a:lnTo>
                          <a:pt x="0" y="146"/>
                        </a:lnTo>
                        <a:lnTo>
                          <a:pt x="86" y="60"/>
                        </a:lnTo>
                        <a:lnTo>
                          <a:pt x="48" y="0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5663" name="Rectangle 109"/>
                  <p:cNvSpPr>
                    <a:spLocks noChangeArrowheads="1"/>
                  </p:cNvSpPr>
                  <p:nvPr/>
                </p:nvSpPr>
                <p:spPr bwMode="auto">
                  <a:xfrm>
                    <a:off x="2803" y="2698"/>
                    <a:ext cx="1" cy="1"/>
                  </a:xfrm>
                  <a:prstGeom prst="rect">
                    <a:avLst/>
                  </a:prstGeom>
                  <a:solidFill>
                    <a:srgbClr val="B2B2B2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5664" name="Freeform 110"/>
                  <p:cNvSpPr>
                    <a:spLocks/>
                  </p:cNvSpPr>
                  <p:nvPr/>
                </p:nvSpPr>
                <p:spPr bwMode="auto">
                  <a:xfrm>
                    <a:off x="2803" y="2698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0 w 1"/>
                      <a:gd name="T3" fmla="*/ 0 h 1"/>
                      <a:gd name="T4" fmla="*/ 0 w 1"/>
                      <a:gd name="T5" fmla="*/ 0 h 1"/>
                      <a:gd name="T6" fmla="*/ 0 w 1"/>
                      <a:gd name="T7" fmla="*/ 0 h 1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"/>
                      <a:gd name="T13" fmla="*/ 0 h 1"/>
                      <a:gd name="T14" fmla="*/ 1 w 1"/>
                      <a:gd name="T15" fmla="*/ 1 h 1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" h="1">
                        <a:moveTo>
                          <a:pt x="0" y="0"/>
                        </a:move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5665" name="Freeform 111"/>
                  <p:cNvSpPr>
                    <a:spLocks/>
                  </p:cNvSpPr>
                  <p:nvPr/>
                </p:nvSpPr>
                <p:spPr bwMode="auto">
                  <a:xfrm>
                    <a:off x="2592" y="2776"/>
                    <a:ext cx="131" cy="171"/>
                  </a:xfrm>
                  <a:custGeom>
                    <a:avLst/>
                    <a:gdLst>
                      <a:gd name="T0" fmla="*/ 111 w 86"/>
                      <a:gd name="T1" fmla="*/ 0 h 144"/>
                      <a:gd name="T2" fmla="*/ 0 w 86"/>
                      <a:gd name="T3" fmla="*/ 68 h 144"/>
                      <a:gd name="T4" fmla="*/ 0 w 86"/>
                      <a:gd name="T5" fmla="*/ 203 h 144"/>
                      <a:gd name="T6" fmla="*/ 0 w 86"/>
                      <a:gd name="T7" fmla="*/ 203 h 144"/>
                      <a:gd name="T8" fmla="*/ 200 w 86"/>
                      <a:gd name="T9" fmla="*/ 82 h 144"/>
                      <a:gd name="T10" fmla="*/ 111 w 86"/>
                      <a:gd name="T11" fmla="*/ 0 h 14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86"/>
                      <a:gd name="T19" fmla="*/ 0 h 144"/>
                      <a:gd name="T20" fmla="*/ 86 w 86"/>
                      <a:gd name="T21" fmla="*/ 144 h 14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86" h="144">
                        <a:moveTo>
                          <a:pt x="48" y="0"/>
                        </a:moveTo>
                        <a:lnTo>
                          <a:pt x="0" y="48"/>
                        </a:lnTo>
                        <a:lnTo>
                          <a:pt x="0" y="144"/>
                        </a:lnTo>
                        <a:lnTo>
                          <a:pt x="86" y="58"/>
                        </a:lnTo>
                        <a:lnTo>
                          <a:pt x="48" y="0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5666" name="Rectangle 112"/>
                  <p:cNvSpPr>
                    <a:spLocks noChangeArrowheads="1"/>
                  </p:cNvSpPr>
                  <p:nvPr/>
                </p:nvSpPr>
                <p:spPr bwMode="auto">
                  <a:xfrm>
                    <a:off x="2803" y="2928"/>
                    <a:ext cx="1" cy="1"/>
                  </a:xfrm>
                  <a:prstGeom prst="rect">
                    <a:avLst/>
                  </a:prstGeom>
                  <a:solidFill>
                    <a:srgbClr val="B2B2B2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5667" name="Freeform 113"/>
                  <p:cNvSpPr>
                    <a:spLocks/>
                  </p:cNvSpPr>
                  <p:nvPr/>
                </p:nvSpPr>
                <p:spPr bwMode="auto">
                  <a:xfrm>
                    <a:off x="2803" y="2928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0 w 1"/>
                      <a:gd name="T3" fmla="*/ 0 h 1"/>
                      <a:gd name="T4" fmla="*/ 0 w 1"/>
                      <a:gd name="T5" fmla="*/ 0 h 1"/>
                      <a:gd name="T6" fmla="*/ 0 w 1"/>
                      <a:gd name="T7" fmla="*/ 0 h 1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"/>
                      <a:gd name="T13" fmla="*/ 0 h 1"/>
                      <a:gd name="T14" fmla="*/ 1 w 1"/>
                      <a:gd name="T15" fmla="*/ 1 h 1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" h="1">
                        <a:moveTo>
                          <a:pt x="0" y="0"/>
                        </a:move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5668" name="Rectangle 114"/>
                  <p:cNvSpPr>
                    <a:spLocks noChangeArrowheads="1"/>
                  </p:cNvSpPr>
                  <p:nvPr/>
                </p:nvSpPr>
                <p:spPr bwMode="auto">
                  <a:xfrm>
                    <a:off x="2665" y="2544"/>
                    <a:ext cx="187" cy="116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5669" name="Rectangle 115"/>
                  <p:cNvSpPr>
                    <a:spLocks noChangeArrowheads="1"/>
                  </p:cNvSpPr>
                  <p:nvPr/>
                </p:nvSpPr>
                <p:spPr bwMode="auto">
                  <a:xfrm>
                    <a:off x="2665" y="2660"/>
                    <a:ext cx="187" cy="116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5670" name="Rectangle 116"/>
                  <p:cNvSpPr>
                    <a:spLocks noChangeArrowheads="1"/>
                  </p:cNvSpPr>
                  <p:nvPr/>
                </p:nvSpPr>
                <p:spPr bwMode="auto">
                  <a:xfrm>
                    <a:off x="2665" y="2776"/>
                    <a:ext cx="187" cy="114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5671" name="Rectangle 117"/>
                  <p:cNvSpPr>
                    <a:spLocks noChangeArrowheads="1"/>
                  </p:cNvSpPr>
                  <p:nvPr/>
                </p:nvSpPr>
                <p:spPr bwMode="auto">
                  <a:xfrm>
                    <a:off x="2665" y="2890"/>
                    <a:ext cx="187" cy="116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25649" name="Rectangle 118"/>
              <p:cNvSpPr>
                <a:spLocks noChangeArrowheads="1"/>
              </p:cNvSpPr>
              <p:nvPr/>
            </p:nvSpPr>
            <p:spPr bwMode="auto">
              <a:xfrm>
                <a:off x="3372" y="2250"/>
                <a:ext cx="1285" cy="83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dirty="0">
                  <a:solidFill>
                    <a:srgbClr val="5E6DA4"/>
                  </a:solidFill>
                  <a:latin typeface="Calibri" panose="020F0502020204030204" pitchFamily="34" charset="0"/>
                </a:endParaRPr>
              </a:p>
              <a:p>
                <a:pPr algn="ctr" fontAlgn="base">
                  <a:lnSpc>
                    <a:spcPct val="7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 dirty="0">
                    <a:solidFill>
                      <a:srgbClr val="201080"/>
                    </a:solidFill>
                    <a:latin typeface="Calibri" panose="020F0502020204030204" pitchFamily="34" charset="0"/>
                  </a:rPr>
                  <a:t>PS</a:t>
                </a:r>
                <a:endParaRPr lang="en-US" b="1" dirty="0">
                  <a:solidFill>
                    <a:srgbClr val="201080"/>
                  </a:solidFill>
                  <a:latin typeface="Calibri" panose="020F0502020204030204" pitchFamily="34" charset="0"/>
                </a:endParaRPr>
              </a:p>
              <a:p>
                <a:pPr algn="ctr" fontAlgn="base">
                  <a:lnSpc>
                    <a:spcPct val="75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b="1" dirty="0">
                  <a:solidFill>
                    <a:srgbClr val="201080"/>
                  </a:solidFill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24" name="Group 119"/>
            <p:cNvGrpSpPr>
              <a:grpSpLocks/>
            </p:cNvGrpSpPr>
            <p:nvPr/>
          </p:nvGrpSpPr>
          <p:grpSpPr bwMode="auto">
            <a:xfrm>
              <a:off x="3947" y="2016"/>
              <a:ext cx="1285" cy="834"/>
              <a:chOff x="3372" y="2250"/>
              <a:chExt cx="1285" cy="834"/>
            </a:xfrm>
          </p:grpSpPr>
          <p:grpSp>
            <p:nvGrpSpPr>
              <p:cNvPr id="25" name="Group 120"/>
              <p:cNvGrpSpPr>
                <a:grpSpLocks/>
              </p:cNvGrpSpPr>
              <p:nvPr/>
            </p:nvGrpSpPr>
            <p:grpSpPr bwMode="auto">
              <a:xfrm>
                <a:off x="3446" y="2448"/>
                <a:ext cx="1066" cy="521"/>
                <a:chOff x="3004" y="2544"/>
                <a:chExt cx="1066" cy="521"/>
              </a:xfrm>
            </p:grpSpPr>
            <p:grpSp>
              <p:nvGrpSpPr>
                <p:cNvPr id="26" name="Group 121"/>
                <p:cNvGrpSpPr>
                  <a:grpSpLocks/>
                </p:cNvGrpSpPr>
                <p:nvPr/>
              </p:nvGrpSpPr>
              <p:grpSpPr bwMode="auto">
                <a:xfrm>
                  <a:off x="3810" y="2546"/>
                  <a:ext cx="260" cy="519"/>
                  <a:chOff x="4903" y="2504"/>
                  <a:chExt cx="260" cy="519"/>
                </a:xfrm>
              </p:grpSpPr>
              <p:sp>
                <p:nvSpPr>
                  <p:cNvPr id="25643" name="Freeform 122"/>
                  <p:cNvSpPr>
                    <a:spLocks/>
                  </p:cNvSpPr>
                  <p:nvPr/>
                </p:nvSpPr>
                <p:spPr bwMode="auto">
                  <a:xfrm>
                    <a:off x="4903" y="2921"/>
                    <a:ext cx="260" cy="102"/>
                  </a:xfrm>
                  <a:custGeom>
                    <a:avLst/>
                    <a:gdLst>
                      <a:gd name="T0" fmla="*/ 398 w 170"/>
                      <a:gd name="T1" fmla="*/ 53 h 86"/>
                      <a:gd name="T2" fmla="*/ 202 w 170"/>
                      <a:gd name="T3" fmla="*/ 0 h 86"/>
                      <a:gd name="T4" fmla="*/ 0 w 170"/>
                      <a:gd name="T5" fmla="*/ 121 h 86"/>
                      <a:gd name="T6" fmla="*/ 286 w 170"/>
                      <a:gd name="T7" fmla="*/ 121 h 86"/>
                      <a:gd name="T8" fmla="*/ 398 w 170"/>
                      <a:gd name="T9" fmla="*/ 53 h 8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70"/>
                      <a:gd name="T16" fmla="*/ 0 h 86"/>
                      <a:gd name="T17" fmla="*/ 170 w 170"/>
                      <a:gd name="T18" fmla="*/ 86 h 8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70" h="86">
                        <a:moveTo>
                          <a:pt x="170" y="38"/>
                        </a:moveTo>
                        <a:lnTo>
                          <a:pt x="86" y="0"/>
                        </a:lnTo>
                        <a:lnTo>
                          <a:pt x="0" y="86"/>
                        </a:lnTo>
                        <a:lnTo>
                          <a:pt x="122" y="86"/>
                        </a:lnTo>
                        <a:lnTo>
                          <a:pt x="170" y="38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5644" name="Rectangle 123"/>
                  <p:cNvSpPr>
                    <a:spLocks noChangeArrowheads="1"/>
                  </p:cNvSpPr>
                  <p:nvPr/>
                </p:nvSpPr>
                <p:spPr bwMode="auto">
                  <a:xfrm>
                    <a:off x="4976" y="2504"/>
                    <a:ext cx="187" cy="116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5645" name="Rectangle 124"/>
                  <p:cNvSpPr>
                    <a:spLocks noChangeArrowheads="1"/>
                  </p:cNvSpPr>
                  <p:nvPr/>
                </p:nvSpPr>
                <p:spPr bwMode="auto">
                  <a:xfrm>
                    <a:off x="4976" y="2620"/>
                    <a:ext cx="187" cy="116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5646" name="Rectangle 125"/>
                  <p:cNvSpPr>
                    <a:spLocks noChangeArrowheads="1"/>
                  </p:cNvSpPr>
                  <p:nvPr/>
                </p:nvSpPr>
                <p:spPr bwMode="auto">
                  <a:xfrm>
                    <a:off x="4976" y="2736"/>
                    <a:ext cx="187" cy="114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5647" name="Rectangle 126"/>
                  <p:cNvSpPr>
                    <a:spLocks noChangeArrowheads="1"/>
                  </p:cNvSpPr>
                  <p:nvPr/>
                </p:nvSpPr>
                <p:spPr bwMode="auto">
                  <a:xfrm>
                    <a:off x="4976" y="2850"/>
                    <a:ext cx="187" cy="116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27" name="Group 127"/>
                <p:cNvGrpSpPr>
                  <a:grpSpLocks/>
                </p:cNvGrpSpPr>
                <p:nvPr/>
              </p:nvGrpSpPr>
              <p:grpSpPr bwMode="auto">
                <a:xfrm>
                  <a:off x="3192" y="2544"/>
                  <a:ext cx="690" cy="516"/>
                  <a:chOff x="3192" y="2544"/>
                  <a:chExt cx="690" cy="516"/>
                </a:xfrm>
              </p:grpSpPr>
              <p:sp>
                <p:nvSpPr>
                  <p:cNvPr id="25641" name="Freeform 128"/>
                  <p:cNvSpPr>
                    <a:spLocks/>
                  </p:cNvSpPr>
                  <p:nvPr/>
                </p:nvSpPr>
                <p:spPr bwMode="auto">
                  <a:xfrm>
                    <a:off x="3192" y="3003"/>
                    <a:ext cx="690" cy="57"/>
                  </a:xfrm>
                  <a:custGeom>
                    <a:avLst/>
                    <a:gdLst>
                      <a:gd name="T0" fmla="*/ 1053 w 452"/>
                      <a:gd name="T1" fmla="*/ 0 h 48"/>
                      <a:gd name="T2" fmla="*/ 942 w 452"/>
                      <a:gd name="T3" fmla="*/ 68 h 48"/>
                      <a:gd name="T4" fmla="*/ 942 w 452"/>
                      <a:gd name="T5" fmla="*/ 68 h 48"/>
                      <a:gd name="T6" fmla="*/ 0 w 452"/>
                      <a:gd name="T7" fmla="*/ 68 h 48"/>
                      <a:gd name="T8" fmla="*/ 0 w 452"/>
                      <a:gd name="T9" fmla="*/ 68 h 48"/>
                      <a:gd name="T10" fmla="*/ 111 w 452"/>
                      <a:gd name="T11" fmla="*/ 0 h 48"/>
                      <a:gd name="T12" fmla="*/ 1053 w 452"/>
                      <a:gd name="T13" fmla="*/ 0 h 48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452"/>
                      <a:gd name="T22" fmla="*/ 0 h 48"/>
                      <a:gd name="T23" fmla="*/ 452 w 452"/>
                      <a:gd name="T24" fmla="*/ 48 h 48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452" h="48">
                        <a:moveTo>
                          <a:pt x="452" y="0"/>
                        </a:moveTo>
                        <a:lnTo>
                          <a:pt x="404" y="48"/>
                        </a:lnTo>
                        <a:lnTo>
                          <a:pt x="0" y="48"/>
                        </a:lnTo>
                        <a:lnTo>
                          <a:pt x="48" y="0"/>
                        </a:lnTo>
                        <a:lnTo>
                          <a:pt x="452" y="0"/>
                        </a:lnTo>
                        <a:close/>
                      </a:path>
                    </a:pathLst>
                  </a:custGeom>
                  <a:solidFill>
                    <a:srgbClr val="0066FF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5642" name="Rectangle 129"/>
                  <p:cNvSpPr>
                    <a:spLocks noChangeArrowheads="1"/>
                  </p:cNvSpPr>
                  <p:nvPr/>
                </p:nvSpPr>
                <p:spPr bwMode="auto">
                  <a:xfrm>
                    <a:off x="3264" y="2544"/>
                    <a:ext cx="617" cy="462"/>
                  </a:xfrm>
                  <a:prstGeom prst="rect">
                    <a:avLst/>
                  </a:prstGeom>
                  <a:solidFill>
                    <a:srgbClr val="0066FF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28" name="Group 130"/>
                <p:cNvGrpSpPr>
                  <a:grpSpLocks/>
                </p:cNvGrpSpPr>
                <p:nvPr/>
              </p:nvGrpSpPr>
              <p:grpSpPr bwMode="auto">
                <a:xfrm>
                  <a:off x="3004" y="2544"/>
                  <a:ext cx="260" cy="519"/>
                  <a:chOff x="2592" y="2544"/>
                  <a:chExt cx="260" cy="519"/>
                </a:xfrm>
              </p:grpSpPr>
              <p:sp>
                <p:nvSpPr>
                  <p:cNvPr id="25622" name="Freeform 131"/>
                  <p:cNvSpPr>
                    <a:spLocks/>
                  </p:cNvSpPr>
                  <p:nvPr/>
                </p:nvSpPr>
                <p:spPr bwMode="auto">
                  <a:xfrm>
                    <a:off x="2592" y="2890"/>
                    <a:ext cx="131" cy="173"/>
                  </a:xfrm>
                  <a:custGeom>
                    <a:avLst/>
                    <a:gdLst>
                      <a:gd name="T0" fmla="*/ 111 w 86"/>
                      <a:gd name="T1" fmla="*/ 0 h 146"/>
                      <a:gd name="T2" fmla="*/ 0 w 86"/>
                      <a:gd name="T3" fmla="*/ 68 h 146"/>
                      <a:gd name="T4" fmla="*/ 0 w 86"/>
                      <a:gd name="T5" fmla="*/ 205 h 146"/>
                      <a:gd name="T6" fmla="*/ 0 w 86"/>
                      <a:gd name="T7" fmla="*/ 205 h 146"/>
                      <a:gd name="T8" fmla="*/ 200 w 86"/>
                      <a:gd name="T9" fmla="*/ 84 h 146"/>
                      <a:gd name="T10" fmla="*/ 111 w 86"/>
                      <a:gd name="T11" fmla="*/ 0 h 146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86"/>
                      <a:gd name="T19" fmla="*/ 0 h 146"/>
                      <a:gd name="T20" fmla="*/ 86 w 86"/>
                      <a:gd name="T21" fmla="*/ 146 h 14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86" h="146">
                        <a:moveTo>
                          <a:pt x="48" y="0"/>
                        </a:moveTo>
                        <a:lnTo>
                          <a:pt x="0" y="48"/>
                        </a:lnTo>
                        <a:lnTo>
                          <a:pt x="0" y="146"/>
                        </a:lnTo>
                        <a:lnTo>
                          <a:pt x="86" y="60"/>
                        </a:lnTo>
                        <a:lnTo>
                          <a:pt x="48" y="0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5623" name="Freeform 132"/>
                  <p:cNvSpPr>
                    <a:spLocks/>
                  </p:cNvSpPr>
                  <p:nvPr/>
                </p:nvSpPr>
                <p:spPr bwMode="auto">
                  <a:xfrm>
                    <a:off x="2592" y="2961"/>
                    <a:ext cx="260" cy="102"/>
                  </a:xfrm>
                  <a:custGeom>
                    <a:avLst/>
                    <a:gdLst>
                      <a:gd name="T0" fmla="*/ 398 w 170"/>
                      <a:gd name="T1" fmla="*/ 53 h 86"/>
                      <a:gd name="T2" fmla="*/ 202 w 170"/>
                      <a:gd name="T3" fmla="*/ 0 h 86"/>
                      <a:gd name="T4" fmla="*/ 0 w 170"/>
                      <a:gd name="T5" fmla="*/ 121 h 86"/>
                      <a:gd name="T6" fmla="*/ 286 w 170"/>
                      <a:gd name="T7" fmla="*/ 121 h 86"/>
                      <a:gd name="T8" fmla="*/ 398 w 170"/>
                      <a:gd name="T9" fmla="*/ 53 h 8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70"/>
                      <a:gd name="T16" fmla="*/ 0 h 86"/>
                      <a:gd name="T17" fmla="*/ 170 w 170"/>
                      <a:gd name="T18" fmla="*/ 86 h 8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70" h="86">
                        <a:moveTo>
                          <a:pt x="170" y="38"/>
                        </a:moveTo>
                        <a:lnTo>
                          <a:pt x="86" y="0"/>
                        </a:lnTo>
                        <a:lnTo>
                          <a:pt x="0" y="86"/>
                        </a:lnTo>
                        <a:lnTo>
                          <a:pt x="122" y="86"/>
                        </a:lnTo>
                        <a:lnTo>
                          <a:pt x="170" y="38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5624" name="Freeform 133"/>
                  <p:cNvSpPr>
                    <a:spLocks/>
                  </p:cNvSpPr>
                  <p:nvPr/>
                </p:nvSpPr>
                <p:spPr bwMode="auto">
                  <a:xfrm>
                    <a:off x="2803" y="3044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0 w 1"/>
                      <a:gd name="T3" fmla="*/ 0 h 1"/>
                      <a:gd name="T4" fmla="*/ 0 w 1"/>
                      <a:gd name="T5" fmla="*/ 0 h 1"/>
                      <a:gd name="T6" fmla="*/ 0 60000 65536"/>
                      <a:gd name="T7" fmla="*/ 0 60000 65536"/>
                      <a:gd name="T8" fmla="*/ 0 60000 65536"/>
                      <a:gd name="T9" fmla="*/ 0 w 1"/>
                      <a:gd name="T10" fmla="*/ 0 h 1"/>
                      <a:gd name="T11" fmla="*/ 1 w 1"/>
                      <a:gd name="T12" fmla="*/ 1 h 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" h="1">
                        <a:moveTo>
                          <a:pt x="0" y="0"/>
                        </a:move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5625" name="Freeform 134"/>
                  <p:cNvSpPr>
                    <a:spLocks/>
                  </p:cNvSpPr>
                  <p:nvPr/>
                </p:nvSpPr>
                <p:spPr bwMode="auto">
                  <a:xfrm>
                    <a:off x="2803" y="3044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0 w 1"/>
                      <a:gd name="T3" fmla="*/ 0 h 1"/>
                      <a:gd name="T4" fmla="*/ 0 w 1"/>
                      <a:gd name="T5" fmla="*/ 0 h 1"/>
                      <a:gd name="T6" fmla="*/ 0 60000 65536"/>
                      <a:gd name="T7" fmla="*/ 0 60000 65536"/>
                      <a:gd name="T8" fmla="*/ 0 60000 65536"/>
                      <a:gd name="T9" fmla="*/ 0 w 1"/>
                      <a:gd name="T10" fmla="*/ 0 h 1"/>
                      <a:gd name="T11" fmla="*/ 1 w 1"/>
                      <a:gd name="T12" fmla="*/ 1 h 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" h="1">
                        <a:moveTo>
                          <a:pt x="0" y="0"/>
                        </a:move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5626" name="Freeform 135"/>
                  <p:cNvSpPr>
                    <a:spLocks/>
                  </p:cNvSpPr>
                  <p:nvPr/>
                </p:nvSpPr>
                <p:spPr bwMode="auto">
                  <a:xfrm>
                    <a:off x="2592" y="2660"/>
                    <a:ext cx="131" cy="171"/>
                  </a:xfrm>
                  <a:custGeom>
                    <a:avLst/>
                    <a:gdLst>
                      <a:gd name="T0" fmla="*/ 111 w 86"/>
                      <a:gd name="T1" fmla="*/ 0 h 144"/>
                      <a:gd name="T2" fmla="*/ 0 w 86"/>
                      <a:gd name="T3" fmla="*/ 68 h 144"/>
                      <a:gd name="T4" fmla="*/ 0 w 86"/>
                      <a:gd name="T5" fmla="*/ 203 h 144"/>
                      <a:gd name="T6" fmla="*/ 0 w 86"/>
                      <a:gd name="T7" fmla="*/ 203 h 144"/>
                      <a:gd name="T8" fmla="*/ 200 w 86"/>
                      <a:gd name="T9" fmla="*/ 84 h 144"/>
                      <a:gd name="T10" fmla="*/ 111 w 86"/>
                      <a:gd name="T11" fmla="*/ 0 h 14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86"/>
                      <a:gd name="T19" fmla="*/ 0 h 144"/>
                      <a:gd name="T20" fmla="*/ 86 w 86"/>
                      <a:gd name="T21" fmla="*/ 144 h 14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86" h="144">
                        <a:moveTo>
                          <a:pt x="48" y="0"/>
                        </a:moveTo>
                        <a:lnTo>
                          <a:pt x="0" y="48"/>
                        </a:lnTo>
                        <a:lnTo>
                          <a:pt x="0" y="144"/>
                        </a:lnTo>
                        <a:lnTo>
                          <a:pt x="86" y="60"/>
                        </a:lnTo>
                        <a:lnTo>
                          <a:pt x="48" y="0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5627" name="Freeform 136"/>
                  <p:cNvSpPr>
                    <a:spLocks/>
                  </p:cNvSpPr>
                  <p:nvPr/>
                </p:nvSpPr>
                <p:spPr bwMode="auto">
                  <a:xfrm>
                    <a:off x="2616" y="2712"/>
                    <a:ext cx="236" cy="100"/>
                  </a:xfrm>
                  <a:custGeom>
                    <a:avLst/>
                    <a:gdLst>
                      <a:gd name="T0" fmla="*/ 362 w 154"/>
                      <a:gd name="T1" fmla="*/ 76 h 84"/>
                      <a:gd name="T2" fmla="*/ 202 w 154"/>
                      <a:gd name="T3" fmla="*/ 0 h 84"/>
                      <a:gd name="T4" fmla="*/ 0 w 154"/>
                      <a:gd name="T5" fmla="*/ 119 h 84"/>
                      <a:gd name="T6" fmla="*/ 287 w 154"/>
                      <a:gd name="T7" fmla="*/ 119 h 84"/>
                      <a:gd name="T8" fmla="*/ 362 w 154"/>
                      <a:gd name="T9" fmla="*/ 76 h 8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54"/>
                      <a:gd name="T16" fmla="*/ 0 h 84"/>
                      <a:gd name="T17" fmla="*/ 154 w 154"/>
                      <a:gd name="T18" fmla="*/ 84 h 8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54" h="84">
                        <a:moveTo>
                          <a:pt x="154" y="54"/>
                        </a:moveTo>
                        <a:lnTo>
                          <a:pt x="86" y="0"/>
                        </a:lnTo>
                        <a:lnTo>
                          <a:pt x="0" y="84"/>
                        </a:lnTo>
                        <a:lnTo>
                          <a:pt x="122" y="84"/>
                        </a:lnTo>
                        <a:lnTo>
                          <a:pt x="154" y="54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5628" name="Freeform 137"/>
                  <p:cNvSpPr>
                    <a:spLocks/>
                  </p:cNvSpPr>
                  <p:nvPr/>
                </p:nvSpPr>
                <p:spPr bwMode="auto">
                  <a:xfrm>
                    <a:off x="2616" y="2712"/>
                    <a:ext cx="236" cy="100"/>
                  </a:xfrm>
                  <a:custGeom>
                    <a:avLst/>
                    <a:gdLst>
                      <a:gd name="T0" fmla="*/ 362 w 154"/>
                      <a:gd name="T1" fmla="*/ 76 h 84"/>
                      <a:gd name="T2" fmla="*/ 202 w 154"/>
                      <a:gd name="T3" fmla="*/ 0 h 84"/>
                      <a:gd name="T4" fmla="*/ 0 w 154"/>
                      <a:gd name="T5" fmla="*/ 119 h 84"/>
                      <a:gd name="T6" fmla="*/ 287 w 154"/>
                      <a:gd name="T7" fmla="*/ 119 h 84"/>
                      <a:gd name="T8" fmla="*/ 362 w 154"/>
                      <a:gd name="T9" fmla="*/ 76 h 8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54"/>
                      <a:gd name="T16" fmla="*/ 0 h 84"/>
                      <a:gd name="T17" fmla="*/ 154 w 154"/>
                      <a:gd name="T18" fmla="*/ 84 h 8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54" h="84">
                        <a:moveTo>
                          <a:pt x="154" y="54"/>
                        </a:moveTo>
                        <a:lnTo>
                          <a:pt x="86" y="0"/>
                        </a:lnTo>
                        <a:lnTo>
                          <a:pt x="0" y="84"/>
                        </a:lnTo>
                        <a:lnTo>
                          <a:pt x="122" y="84"/>
                        </a:lnTo>
                        <a:lnTo>
                          <a:pt x="154" y="54"/>
                        </a:lnTo>
                      </a:path>
                    </a:pathLst>
                  </a:custGeom>
                  <a:noFill/>
                  <a:ln w="635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5629" name="Rectangle 138"/>
                  <p:cNvSpPr>
                    <a:spLocks noChangeArrowheads="1"/>
                  </p:cNvSpPr>
                  <p:nvPr/>
                </p:nvSpPr>
                <p:spPr bwMode="auto">
                  <a:xfrm>
                    <a:off x="2803" y="2812"/>
                    <a:ext cx="1" cy="1"/>
                  </a:xfrm>
                  <a:prstGeom prst="rect">
                    <a:avLst/>
                  </a:prstGeom>
                  <a:solidFill>
                    <a:srgbClr val="B2B2B2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5630" name="Freeform 139"/>
                  <p:cNvSpPr>
                    <a:spLocks/>
                  </p:cNvSpPr>
                  <p:nvPr/>
                </p:nvSpPr>
                <p:spPr bwMode="auto">
                  <a:xfrm>
                    <a:off x="2803" y="2812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0 w 1"/>
                      <a:gd name="T3" fmla="*/ 0 h 1"/>
                      <a:gd name="T4" fmla="*/ 0 w 1"/>
                      <a:gd name="T5" fmla="*/ 0 h 1"/>
                      <a:gd name="T6" fmla="*/ 0 w 1"/>
                      <a:gd name="T7" fmla="*/ 0 h 1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"/>
                      <a:gd name="T13" fmla="*/ 0 h 1"/>
                      <a:gd name="T14" fmla="*/ 1 w 1"/>
                      <a:gd name="T15" fmla="*/ 1 h 1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" h="1">
                        <a:moveTo>
                          <a:pt x="0" y="0"/>
                        </a:move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5631" name="Freeform 140"/>
                  <p:cNvSpPr>
                    <a:spLocks/>
                  </p:cNvSpPr>
                  <p:nvPr/>
                </p:nvSpPr>
                <p:spPr bwMode="auto">
                  <a:xfrm>
                    <a:off x="2592" y="2544"/>
                    <a:ext cx="131" cy="173"/>
                  </a:xfrm>
                  <a:custGeom>
                    <a:avLst/>
                    <a:gdLst>
                      <a:gd name="T0" fmla="*/ 111 w 86"/>
                      <a:gd name="T1" fmla="*/ 0 h 146"/>
                      <a:gd name="T2" fmla="*/ 0 w 86"/>
                      <a:gd name="T3" fmla="*/ 68 h 146"/>
                      <a:gd name="T4" fmla="*/ 0 w 86"/>
                      <a:gd name="T5" fmla="*/ 205 h 146"/>
                      <a:gd name="T6" fmla="*/ 0 w 86"/>
                      <a:gd name="T7" fmla="*/ 205 h 146"/>
                      <a:gd name="T8" fmla="*/ 200 w 86"/>
                      <a:gd name="T9" fmla="*/ 84 h 146"/>
                      <a:gd name="T10" fmla="*/ 111 w 86"/>
                      <a:gd name="T11" fmla="*/ 0 h 146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86"/>
                      <a:gd name="T19" fmla="*/ 0 h 146"/>
                      <a:gd name="T20" fmla="*/ 86 w 86"/>
                      <a:gd name="T21" fmla="*/ 146 h 14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86" h="146">
                        <a:moveTo>
                          <a:pt x="48" y="0"/>
                        </a:moveTo>
                        <a:lnTo>
                          <a:pt x="0" y="48"/>
                        </a:lnTo>
                        <a:lnTo>
                          <a:pt x="0" y="146"/>
                        </a:lnTo>
                        <a:lnTo>
                          <a:pt x="86" y="60"/>
                        </a:lnTo>
                        <a:lnTo>
                          <a:pt x="48" y="0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5632" name="Rectangle 141"/>
                  <p:cNvSpPr>
                    <a:spLocks noChangeArrowheads="1"/>
                  </p:cNvSpPr>
                  <p:nvPr/>
                </p:nvSpPr>
                <p:spPr bwMode="auto">
                  <a:xfrm>
                    <a:off x="2803" y="2698"/>
                    <a:ext cx="1" cy="1"/>
                  </a:xfrm>
                  <a:prstGeom prst="rect">
                    <a:avLst/>
                  </a:prstGeom>
                  <a:solidFill>
                    <a:srgbClr val="B2B2B2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5633" name="Freeform 142"/>
                  <p:cNvSpPr>
                    <a:spLocks/>
                  </p:cNvSpPr>
                  <p:nvPr/>
                </p:nvSpPr>
                <p:spPr bwMode="auto">
                  <a:xfrm>
                    <a:off x="2803" y="2698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0 w 1"/>
                      <a:gd name="T3" fmla="*/ 0 h 1"/>
                      <a:gd name="T4" fmla="*/ 0 w 1"/>
                      <a:gd name="T5" fmla="*/ 0 h 1"/>
                      <a:gd name="T6" fmla="*/ 0 w 1"/>
                      <a:gd name="T7" fmla="*/ 0 h 1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"/>
                      <a:gd name="T13" fmla="*/ 0 h 1"/>
                      <a:gd name="T14" fmla="*/ 1 w 1"/>
                      <a:gd name="T15" fmla="*/ 1 h 1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" h="1">
                        <a:moveTo>
                          <a:pt x="0" y="0"/>
                        </a:move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5634" name="Freeform 143"/>
                  <p:cNvSpPr>
                    <a:spLocks/>
                  </p:cNvSpPr>
                  <p:nvPr/>
                </p:nvSpPr>
                <p:spPr bwMode="auto">
                  <a:xfrm>
                    <a:off x="2592" y="2776"/>
                    <a:ext cx="131" cy="171"/>
                  </a:xfrm>
                  <a:custGeom>
                    <a:avLst/>
                    <a:gdLst>
                      <a:gd name="T0" fmla="*/ 111 w 86"/>
                      <a:gd name="T1" fmla="*/ 0 h 144"/>
                      <a:gd name="T2" fmla="*/ 0 w 86"/>
                      <a:gd name="T3" fmla="*/ 68 h 144"/>
                      <a:gd name="T4" fmla="*/ 0 w 86"/>
                      <a:gd name="T5" fmla="*/ 203 h 144"/>
                      <a:gd name="T6" fmla="*/ 0 w 86"/>
                      <a:gd name="T7" fmla="*/ 203 h 144"/>
                      <a:gd name="T8" fmla="*/ 200 w 86"/>
                      <a:gd name="T9" fmla="*/ 82 h 144"/>
                      <a:gd name="T10" fmla="*/ 111 w 86"/>
                      <a:gd name="T11" fmla="*/ 0 h 14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86"/>
                      <a:gd name="T19" fmla="*/ 0 h 144"/>
                      <a:gd name="T20" fmla="*/ 86 w 86"/>
                      <a:gd name="T21" fmla="*/ 144 h 14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86" h="144">
                        <a:moveTo>
                          <a:pt x="48" y="0"/>
                        </a:moveTo>
                        <a:lnTo>
                          <a:pt x="0" y="48"/>
                        </a:lnTo>
                        <a:lnTo>
                          <a:pt x="0" y="144"/>
                        </a:lnTo>
                        <a:lnTo>
                          <a:pt x="86" y="58"/>
                        </a:lnTo>
                        <a:lnTo>
                          <a:pt x="48" y="0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5635" name="Rectangle 144"/>
                  <p:cNvSpPr>
                    <a:spLocks noChangeArrowheads="1"/>
                  </p:cNvSpPr>
                  <p:nvPr/>
                </p:nvSpPr>
                <p:spPr bwMode="auto">
                  <a:xfrm>
                    <a:off x="2803" y="2928"/>
                    <a:ext cx="1" cy="1"/>
                  </a:xfrm>
                  <a:prstGeom prst="rect">
                    <a:avLst/>
                  </a:prstGeom>
                  <a:solidFill>
                    <a:srgbClr val="B2B2B2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5636" name="Freeform 145"/>
                  <p:cNvSpPr>
                    <a:spLocks/>
                  </p:cNvSpPr>
                  <p:nvPr/>
                </p:nvSpPr>
                <p:spPr bwMode="auto">
                  <a:xfrm>
                    <a:off x="2803" y="2928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0 w 1"/>
                      <a:gd name="T3" fmla="*/ 0 h 1"/>
                      <a:gd name="T4" fmla="*/ 0 w 1"/>
                      <a:gd name="T5" fmla="*/ 0 h 1"/>
                      <a:gd name="T6" fmla="*/ 0 w 1"/>
                      <a:gd name="T7" fmla="*/ 0 h 1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"/>
                      <a:gd name="T13" fmla="*/ 0 h 1"/>
                      <a:gd name="T14" fmla="*/ 1 w 1"/>
                      <a:gd name="T15" fmla="*/ 1 h 1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" h="1">
                        <a:moveTo>
                          <a:pt x="0" y="0"/>
                        </a:move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5637" name="Rectangle 146"/>
                  <p:cNvSpPr>
                    <a:spLocks noChangeArrowheads="1"/>
                  </p:cNvSpPr>
                  <p:nvPr/>
                </p:nvSpPr>
                <p:spPr bwMode="auto">
                  <a:xfrm>
                    <a:off x="2665" y="2544"/>
                    <a:ext cx="187" cy="116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5638" name="Rectangle 147"/>
                  <p:cNvSpPr>
                    <a:spLocks noChangeArrowheads="1"/>
                  </p:cNvSpPr>
                  <p:nvPr/>
                </p:nvSpPr>
                <p:spPr bwMode="auto">
                  <a:xfrm>
                    <a:off x="2665" y="2660"/>
                    <a:ext cx="187" cy="116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5639" name="Rectangle 148"/>
                  <p:cNvSpPr>
                    <a:spLocks noChangeArrowheads="1"/>
                  </p:cNvSpPr>
                  <p:nvPr/>
                </p:nvSpPr>
                <p:spPr bwMode="auto">
                  <a:xfrm>
                    <a:off x="2665" y="2776"/>
                    <a:ext cx="187" cy="114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5640" name="Rectangle 149"/>
                  <p:cNvSpPr>
                    <a:spLocks noChangeArrowheads="1"/>
                  </p:cNvSpPr>
                  <p:nvPr/>
                </p:nvSpPr>
                <p:spPr bwMode="auto">
                  <a:xfrm>
                    <a:off x="2665" y="2890"/>
                    <a:ext cx="187" cy="116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25618" name="Rectangle 150"/>
              <p:cNvSpPr>
                <a:spLocks noChangeArrowheads="1"/>
              </p:cNvSpPr>
              <p:nvPr/>
            </p:nvSpPr>
            <p:spPr bwMode="auto">
              <a:xfrm>
                <a:off x="3372" y="2250"/>
                <a:ext cx="1285" cy="83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dirty="0">
                  <a:solidFill>
                    <a:srgbClr val="5E6DA4"/>
                  </a:solidFill>
                  <a:latin typeface="Calibri" panose="020F0502020204030204" pitchFamily="34" charset="0"/>
                </a:endParaRPr>
              </a:p>
              <a:p>
                <a:pPr algn="ctr" fontAlgn="base">
                  <a:lnSpc>
                    <a:spcPct val="7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 dirty="0">
                    <a:solidFill>
                      <a:srgbClr val="201080"/>
                    </a:solidFill>
                    <a:latin typeface="Calibri" panose="020F0502020204030204" pitchFamily="34" charset="0"/>
                  </a:rPr>
                  <a:t>PS</a:t>
                </a:r>
                <a:endParaRPr lang="en-US" b="1" dirty="0">
                  <a:solidFill>
                    <a:srgbClr val="201080"/>
                  </a:solidFill>
                  <a:latin typeface="Calibri" panose="020F0502020204030204" pitchFamily="34" charset="0"/>
                </a:endParaRPr>
              </a:p>
              <a:p>
                <a:pPr algn="ctr" fontAlgn="base">
                  <a:lnSpc>
                    <a:spcPct val="75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b="1" dirty="0">
                  <a:solidFill>
                    <a:srgbClr val="20108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25613" name="Oval 151"/>
            <p:cNvSpPr>
              <a:spLocks noChangeArrowheads="1"/>
            </p:cNvSpPr>
            <p:nvPr/>
          </p:nvSpPr>
          <p:spPr bwMode="auto">
            <a:xfrm>
              <a:off x="3072" y="2208"/>
              <a:ext cx="576" cy="76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614" name="Oval 152"/>
            <p:cNvSpPr>
              <a:spLocks noChangeArrowheads="1"/>
            </p:cNvSpPr>
            <p:nvPr/>
          </p:nvSpPr>
          <p:spPr bwMode="auto">
            <a:xfrm>
              <a:off x="2160" y="2194"/>
              <a:ext cx="576" cy="76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615" name="Oval 153"/>
            <p:cNvSpPr>
              <a:spLocks noChangeArrowheads="1"/>
            </p:cNvSpPr>
            <p:nvPr/>
          </p:nvSpPr>
          <p:spPr bwMode="auto">
            <a:xfrm>
              <a:off x="384" y="2976"/>
              <a:ext cx="576" cy="76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616" name="Oval 154"/>
            <p:cNvSpPr>
              <a:spLocks noChangeArrowheads="1"/>
            </p:cNvSpPr>
            <p:nvPr/>
          </p:nvSpPr>
          <p:spPr bwMode="auto">
            <a:xfrm>
              <a:off x="4800" y="2976"/>
              <a:ext cx="576" cy="76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163" name="Rectangle 162"/>
          <p:cNvSpPr/>
          <p:nvPr/>
        </p:nvSpPr>
        <p:spPr>
          <a:xfrm>
            <a:off x="2569369" y="745331"/>
            <a:ext cx="470694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  <a:latin typeface="Calibri" panose="020F0502020204030204" pitchFamily="34" charset="0"/>
              </a:rPr>
              <a:t>C-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  <a:latin typeface="Calibri" panose="020F0502020204030204" pitchFamily="34" charset="0"/>
              </a:rPr>
              <a:t>C-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  <a:latin typeface="Calibri" panose="020F0502020204030204" pitchFamily="34" charset="0"/>
              </a:rPr>
              <a:t>C-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  <a:latin typeface="Calibri" panose="020F0502020204030204" pitchFamily="34" charset="0"/>
              </a:rPr>
              <a:t>C-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  <a:latin typeface="Calibri" panose="020F0502020204030204" pitchFamily="34" charset="0"/>
              </a:rPr>
              <a:t>C-</a:t>
            </a:r>
          </a:p>
        </p:txBody>
      </p:sp>
      <p:sp>
        <p:nvSpPr>
          <p:cNvPr id="164" name="Rectangle 163"/>
          <p:cNvSpPr/>
          <p:nvPr/>
        </p:nvSpPr>
        <p:spPr>
          <a:xfrm>
            <a:off x="6387306" y="742950"/>
            <a:ext cx="470694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  <a:latin typeface="Calibri" panose="020F0502020204030204" pitchFamily="34" charset="0"/>
              </a:rPr>
              <a:t>-C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  <a:latin typeface="Calibri" panose="020F0502020204030204" pitchFamily="34" charset="0"/>
              </a:rPr>
              <a:t>-C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  <a:latin typeface="Calibri" panose="020F0502020204030204" pitchFamily="34" charset="0"/>
              </a:rPr>
              <a:t>-C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  <a:latin typeface="Calibri" panose="020F0502020204030204" pitchFamily="34" charset="0"/>
              </a:rPr>
              <a:t>-C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  <a:latin typeface="Calibri" panose="020F0502020204030204" pitchFamily="34" charset="0"/>
              </a:rPr>
              <a:t>-C</a:t>
            </a:r>
          </a:p>
        </p:txBody>
      </p:sp>
      <p:sp>
        <p:nvSpPr>
          <p:cNvPr id="165" name="Rectangle 164"/>
          <p:cNvSpPr/>
          <p:nvPr/>
        </p:nvSpPr>
        <p:spPr>
          <a:xfrm>
            <a:off x="7620017" y="1459598"/>
            <a:ext cx="599353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  <a:latin typeface="Calibri" panose="020F0502020204030204" pitchFamily="34" charset="0"/>
              </a:rPr>
              <a:t>---C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  <a:latin typeface="Calibri" panose="020F0502020204030204" pitchFamily="34" charset="0"/>
              </a:rPr>
              <a:t>---C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  <a:latin typeface="Calibri" panose="020F0502020204030204" pitchFamily="34" charset="0"/>
              </a:rPr>
              <a:t>---C</a:t>
            </a:r>
          </a:p>
        </p:txBody>
      </p:sp>
      <p:sp>
        <p:nvSpPr>
          <p:cNvPr id="166" name="Rectangle 165"/>
          <p:cNvSpPr/>
          <p:nvPr/>
        </p:nvSpPr>
        <p:spPr>
          <a:xfrm>
            <a:off x="1752600" y="1657350"/>
            <a:ext cx="470694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FFFFFF"/>
                </a:solidFill>
                <a:latin typeface="Calibri" panose="020F0502020204030204" pitchFamily="34" charset="0"/>
              </a:rPr>
              <a:t>C-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FFFFFF"/>
                </a:solidFill>
                <a:latin typeface="Calibri" panose="020F0502020204030204" pitchFamily="34" charset="0"/>
              </a:rPr>
              <a:t>C-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FFFFFF"/>
                </a:solidFill>
                <a:latin typeface="Calibri" panose="020F0502020204030204" pitchFamily="34" charset="0"/>
              </a:rPr>
              <a:t>C-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FFFFFF"/>
                </a:solidFill>
                <a:latin typeface="Calibri" panose="020F0502020204030204" pitchFamily="34" charset="0"/>
              </a:rPr>
              <a:t>C-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FFFFFF"/>
                </a:solidFill>
                <a:latin typeface="Calibri" panose="020F0502020204030204" pitchFamily="34" charset="0"/>
              </a:rPr>
              <a:t>C-</a:t>
            </a:r>
          </a:p>
        </p:txBody>
      </p:sp>
      <p:sp>
        <p:nvSpPr>
          <p:cNvPr id="168" name="Rectangle 167"/>
          <p:cNvSpPr/>
          <p:nvPr/>
        </p:nvSpPr>
        <p:spPr>
          <a:xfrm>
            <a:off x="3810000" y="1657350"/>
            <a:ext cx="470694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FFFFFF"/>
                </a:solidFill>
                <a:latin typeface="Calibri" panose="020F0502020204030204" pitchFamily="34" charset="0"/>
              </a:rPr>
              <a:t>-C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FFFFFF"/>
                </a:solidFill>
                <a:latin typeface="Calibri" panose="020F0502020204030204" pitchFamily="34" charset="0"/>
              </a:rPr>
              <a:t>-C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FFFFFF"/>
                </a:solidFill>
                <a:latin typeface="Calibri" panose="020F0502020204030204" pitchFamily="34" charset="0"/>
              </a:rPr>
              <a:t>-C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FFFFFF"/>
                </a:solidFill>
                <a:latin typeface="Calibri" panose="020F0502020204030204" pitchFamily="34" charset="0"/>
              </a:rPr>
              <a:t>-C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FFFFFF"/>
                </a:solidFill>
                <a:latin typeface="Calibri" panose="020F0502020204030204" pitchFamily="34" charset="0"/>
              </a:rPr>
              <a:t>-C</a:t>
            </a:r>
          </a:p>
        </p:txBody>
      </p:sp>
      <p:sp>
        <p:nvSpPr>
          <p:cNvPr id="170" name="Rectangle 169"/>
          <p:cNvSpPr/>
          <p:nvPr/>
        </p:nvSpPr>
        <p:spPr>
          <a:xfrm>
            <a:off x="5257800" y="1714500"/>
            <a:ext cx="470694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FFFFFF"/>
                </a:solidFill>
                <a:latin typeface="Calibri" panose="020F0502020204030204" pitchFamily="34" charset="0"/>
              </a:rPr>
              <a:t>C-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FFFFFF"/>
                </a:solidFill>
                <a:latin typeface="Calibri" panose="020F0502020204030204" pitchFamily="34" charset="0"/>
              </a:rPr>
              <a:t>C-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FFFFFF"/>
                </a:solidFill>
                <a:latin typeface="Calibri" panose="020F0502020204030204" pitchFamily="34" charset="0"/>
              </a:rPr>
              <a:t>C-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FFFFFF"/>
                </a:solidFill>
                <a:latin typeface="Calibri" panose="020F0502020204030204" pitchFamily="34" charset="0"/>
              </a:rPr>
              <a:t>C-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FFFFFF"/>
                </a:solidFill>
                <a:latin typeface="Calibri" panose="020F0502020204030204" pitchFamily="34" charset="0"/>
              </a:rPr>
              <a:t>C-</a:t>
            </a:r>
          </a:p>
        </p:txBody>
      </p:sp>
      <p:sp>
        <p:nvSpPr>
          <p:cNvPr id="171" name="Rectangle 170"/>
          <p:cNvSpPr/>
          <p:nvPr/>
        </p:nvSpPr>
        <p:spPr>
          <a:xfrm>
            <a:off x="7391400" y="1679972"/>
            <a:ext cx="470694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FFFFFF"/>
                </a:solidFill>
                <a:latin typeface="Calibri" panose="020F0502020204030204" pitchFamily="34" charset="0"/>
              </a:rPr>
              <a:t>-C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FFFFFF"/>
                </a:solidFill>
                <a:latin typeface="Calibri" panose="020F0502020204030204" pitchFamily="34" charset="0"/>
              </a:rPr>
              <a:t>-C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FFFFFF"/>
                </a:solidFill>
                <a:latin typeface="Calibri" panose="020F0502020204030204" pitchFamily="34" charset="0"/>
              </a:rPr>
              <a:t>-C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FFFFFF"/>
                </a:solidFill>
                <a:latin typeface="Calibri" panose="020F0502020204030204" pitchFamily="34" charset="0"/>
              </a:rPr>
              <a:t>-C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FFFFFF"/>
                </a:solidFill>
                <a:latin typeface="Calibri" panose="020F0502020204030204" pitchFamily="34" charset="0"/>
              </a:rPr>
              <a:t>-C</a:t>
            </a:r>
          </a:p>
        </p:txBody>
      </p:sp>
      <p:sp>
        <p:nvSpPr>
          <p:cNvPr id="172" name="Rectangle 171"/>
          <p:cNvSpPr/>
          <p:nvPr/>
        </p:nvSpPr>
        <p:spPr>
          <a:xfrm>
            <a:off x="6629417" y="549203"/>
            <a:ext cx="599353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FFFFFF"/>
                </a:solidFill>
                <a:latin typeface="Calibri" panose="020F0502020204030204" pitchFamily="34" charset="0"/>
              </a:rPr>
              <a:t>---C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FFFFFF"/>
                </a:solidFill>
                <a:latin typeface="Calibri" panose="020F0502020204030204" pitchFamily="34" charset="0"/>
              </a:rPr>
              <a:t>---C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FFFFFF"/>
                </a:solidFill>
                <a:latin typeface="Calibri" panose="020F0502020204030204" pitchFamily="34" charset="0"/>
              </a:rPr>
              <a:t>---C</a:t>
            </a:r>
          </a:p>
        </p:txBody>
      </p:sp>
      <p:sp>
        <p:nvSpPr>
          <p:cNvPr id="174" name="Text Placeholder 3">
            <a:extLst>
              <a:ext uri="{FF2B5EF4-FFF2-40B4-BE49-F238E27FC236}">
                <a16:creationId xmlns:a16="http://schemas.microsoft.com/office/drawing/2014/main" id="{1831503E-5942-4CBB-8A09-A6CF770C7F77}"/>
              </a:ext>
            </a:extLst>
          </p:cNvPr>
          <p:cNvSpPr txBox="1">
            <a:spLocks/>
          </p:cNvSpPr>
          <p:nvPr/>
        </p:nvSpPr>
        <p:spPr>
          <a:xfrm>
            <a:off x="212740" y="591891"/>
            <a:ext cx="2895178" cy="108264"/>
          </a:xfrm>
          <a:prstGeom prst="rect">
            <a:avLst/>
          </a:prstGeom>
          <a:solidFill>
            <a:sysClr val="windowText" lastClr="000000">
              <a:alpha val="80000"/>
            </a:sysClr>
          </a:solidFill>
        </p:spPr>
        <p:txBody>
          <a:bodyPr vert="horz" lIns="180000" tIns="180000" rIns="180000" bIns="180000" rtlCol="0" anchor="ctr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3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00025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0719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0721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0724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5" name="Freeform: Shape 174">
            <a:extLst>
              <a:ext uri="{FF2B5EF4-FFF2-40B4-BE49-F238E27FC236}">
                <a16:creationId xmlns:a16="http://schemas.microsoft.com/office/drawing/2014/main" id="{BEDFC59D-6BB0-44CE-B1AC-BA20A2BEB509}"/>
              </a:ext>
            </a:extLst>
          </p:cNvPr>
          <p:cNvSpPr/>
          <p:nvPr/>
        </p:nvSpPr>
        <p:spPr>
          <a:xfrm>
            <a:off x="-14399" y="4777463"/>
            <a:ext cx="7335077" cy="324000"/>
          </a:xfrm>
          <a:custGeom>
            <a:avLst/>
            <a:gdLst>
              <a:gd name="connsiteX0" fmla="*/ 0 w 9780102"/>
              <a:gd name="connsiteY0" fmla="*/ 0 h 432000"/>
              <a:gd name="connsiteX1" fmla="*/ 9780102 w 9780102"/>
              <a:gd name="connsiteY1" fmla="*/ 0 h 432000"/>
              <a:gd name="connsiteX2" fmla="*/ 9780102 w 9780102"/>
              <a:gd name="connsiteY2" fmla="*/ 432000 h 432000"/>
              <a:gd name="connsiteX3" fmla="*/ 0 w 9780102"/>
              <a:gd name="connsiteY3" fmla="*/ 432000 h 4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80102" h="432000">
                <a:moveTo>
                  <a:pt x="0" y="0"/>
                </a:moveTo>
                <a:lnTo>
                  <a:pt x="9780102" y="0"/>
                </a:lnTo>
                <a:lnTo>
                  <a:pt x="9780102" y="432000"/>
                </a:lnTo>
                <a:lnTo>
                  <a:pt x="0" y="432000"/>
                </a:lnTo>
                <a:close/>
              </a:path>
            </a:pathLst>
          </a:custGeom>
          <a:solidFill>
            <a:srgbClr val="FFFFFF">
              <a:lumMod val="9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09D0C891-A95C-442F-9B52-CA46BE356A80}"/>
              </a:ext>
            </a:extLst>
          </p:cNvPr>
          <p:cNvSpPr/>
          <p:nvPr/>
        </p:nvSpPr>
        <p:spPr>
          <a:xfrm>
            <a:off x="0" y="5102513"/>
            <a:ext cx="7335078" cy="40988"/>
          </a:xfrm>
          <a:prstGeom prst="rect">
            <a:avLst/>
          </a:prstGeom>
          <a:solidFill>
            <a:srgbClr val="E8055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4FF9B0A2-D6DA-45D0-BDB1-BE9CD6487852}"/>
              </a:ext>
            </a:extLst>
          </p:cNvPr>
          <p:cNvSpPr/>
          <p:nvPr/>
        </p:nvSpPr>
        <p:spPr>
          <a:xfrm>
            <a:off x="8820000" y="5102513"/>
            <a:ext cx="324000" cy="40988"/>
          </a:xfrm>
          <a:prstGeom prst="rect">
            <a:avLst/>
          </a:prstGeom>
          <a:solidFill>
            <a:srgbClr val="25C6E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9962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" grpId="0"/>
      <p:bldP spid="17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B75A2-ED76-4879-9DA8-A4CFA762D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324000"/>
            <a:ext cx="8505000" cy="324000"/>
          </a:xfrm>
        </p:spPr>
        <p:txBody>
          <a:bodyPr/>
          <a:lstStyle/>
          <a:p>
            <a:r>
              <a:rPr lang="en-ZA" sz="4400" dirty="0">
                <a:latin typeface="Calibri" panose="020F0502020204030204" pitchFamily="34" charset="0"/>
                <a:cs typeface="Calibri" panose="020F0502020204030204" pitchFamily="34" charset="0"/>
              </a:rPr>
              <a:t>THIRD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5314AEEE-BE7A-4B9C-84EC-8DB17BE9E83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23850" y="853950"/>
            <a:ext cx="8504635" cy="270000"/>
          </a:xfrm>
        </p:spPr>
        <p:txBody>
          <a:bodyPr/>
          <a:lstStyle/>
          <a:p>
            <a:r>
              <a:rPr lang="en-ZA" sz="2400" dirty="0">
                <a:latin typeface="Calibri" panose="020F0502020204030204" pitchFamily="34" charset="0"/>
                <a:cs typeface="Calibri" panose="020F0502020204030204" pitchFamily="34" charset="0"/>
              </a:rPr>
              <a:t>THREE MONTHS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989F7C25-3463-4C76-A455-D20A31232606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 vert="horz" lIns="102870" tIns="252000" rIns="102870" bIns="0" rtlCol="0">
            <a:no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Bringing Guests to the UBPs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Be Accountable to the Agreed Upon Plan of Action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Requalify as a Shopping Annuity Master Member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Taking Responsibility for Success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Showing the Plan Once per Week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B992CF22-512B-4CE4-8046-E36F2B7A9AC4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 vert="horz" lIns="102870" tIns="252000" rIns="102870" bIns="0" rtlCol="0">
            <a:no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Continue to Mentoring             the Team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Personally Sponsor 2 New Unfranchise Owners (total of six)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Earning $600 in commission a month starting Month 9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Teaching the Getting Started Guide 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endParaRPr lang="en-US" sz="14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ＭＳ Ｐゴシック" pitchFamily="34" charset="-128"/>
              <a:cs typeface="Calibri" panose="020F0502020204030204" pitchFamily="34" charset="0"/>
            </a:endParaRP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E7952536-315E-4C3D-883B-243405D2989F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 vert="horz" lIns="102870" tIns="252000" rIns="102870" bIns="0" rtlCol="0">
            <a:no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Understands the Logic of the Plan (You can draw out the plan on paper)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Becoming a Good Follower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Using the Tools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Implementing The Getting Started Guide with New UFOs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Optimistic, Competitive, Driven (highly motivated)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4CFE37F-EC0A-4660-B6C9-F3FB6705BF08}"/>
              </a:ext>
            </a:extLst>
          </p:cNvPr>
          <p:cNvSpPr/>
          <p:nvPr/>
        </p:nvSpPr>
        <p:spPr>
          <a:xfrm>
            <a:off x="323850" y="1288912"/>
            <a:ext cx="7335078" cy="40988"/>
          </a:xfrm>
          <a:prstGeom prst="rect">
            <a:avLst/>
          </a:prstGeom>
          <a:solidFill>
            <a:srgbClr val="E8055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DAB23CF-C903-4D77-B1C0-92E225FD43CD}"/>
              </a:ext>
            </a:extLst>
          </p:cNvPr>
          <p:cNvSpPr/>
          <p:nvPr/>
        </p:nvSpPr>
        <p:spPr>
          <a:xfrm>
            <a:off x="-14399" y="4777463"/>
            <a:ext cx="7335077" cy="324000"/>
          </a:xfrm>
          <a:custGeom>
            <a:avLst/>
            <a:gdLst>
              <a:gd name="connsiteX0" fmla="*/ 0 w 9780102"/>
              <a:gd name="connsiteY0" fmla="*/ 0 h 432000"/>
              <a:gd name="connsiteX1" fmla="*/ 9780102 w 9780102"/>
              <a:gd name="connsiteY1" fmla="*/ 0 h 432000"/>
              <a:gd name="connsiteX2" fmla="*/ 9780102 w 9780102"/>
              <a:gd name="connsiteY2" fmla="*/ 432000 h 432000"/>
              <a:gd name="connsiteX3" fmla="*/ 0 w 9780102"/>
              <a:gd name="connsiteY3" fmla="*/ 432000 h 4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80102" h="432000">
                <a:moveTo>
                  <a:pt x="0" y="0"/>
                </a:moveTo>
                <a:lnTo>
                  <a:pt x="9780102" y="0"/>
                </a:lnTo>
                <a:lnTo>
                  <a:pt x="9780102" y="432000"/>
                </a:lnTo>
                <a:lnTo>
                  <a:pt x="0" y="432000"/>
                </a:lnTo>
                <a:close/>
              </a:path>
            </a:pathLst>
          </a:custGeom>
          <a:solidFill>
            <a:srgbClr val="FFFFFF">
              <a:lumMod val="9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F989894-5A72-4126-81F6-EDCAE8281736}"/>
              </a:ext>
            </a:extLst>
          </p:cNvPr>
          <p:cNvSpPr/>
          <p:nvPr/>
        </p:nvSpPr>
        <p:spPr>
          <a:xfrm>
            <a:off x="0" y="5102513"/>
            <a:ext cx="7335078" cy="40988"/>
          </a:xfrm>
          <a:prstGeom prst="rect">
            <a:avLst/>
          </a:prstGeom>
          <a:solidFill>
            <a:srgbClr val="E8055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369156-1748-4FFB-A02D-BB16939AE3B8}"/>
              </a:ext>
            </a:extLst>
          </p:cNvPr>
          <p:cNvSpPr/>
          <p:nvPr/>
        </p:nvSpPr>
        <p:spPr>
          <a:xfrm>
            <a:off x="8820000" y="5102513"/>
            <a:ext cx="324000" cy="40988"/>
          </a:xfrm>
          <a:prstGeom prst="rect">
            <a:avLst/>
          </a:prstGeom>
          <a:solidFill>
            <a:srgbClr val="25C6E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82320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Freeform: Shape 251">
            <a:extLst>
              <a:ext uri="{FF2B5EF4-FFF2-40B4-BE49-F238E27FC236}">
                <a16:creationId xmlns:a16="http://schemas.microsoft.com/office/drawing/2014/main" id="{E5CC2AC9-BB6F-41EA-9A27-26518A114AC9}"/>
              </a:ext>
            </a:extLst>
          </p:cNvPr>
          <p:cNvSpPr/>
          <p:nvPr/>
        </p:nvSpPr>
        <p:spPr>
          <a:xfrm>
            <a:off x="-14399" y="4777463"/>
            <a:ext cx="7335077" cy="324000"/>
          </a:xfrm>
          <a:custGeom>
            <a:avLst/>
            <a:gdLst>
              <a:gd name="connsiteX0" fmla="*/ 0 w 9780102"/>
              <a:gd name="connsiteY0" fmla="*/ 0 h 432000"/>
              <a:gd name="connsiteX1" fmla="*/ 9780102 w 9780102"/>
              <a:gd name="connsiteY1" fmla="*/ 0 h 432000"/>
              <a:gd name="connsiteX2" fmla="*/ 9780102 w 9780102"/>
              <a:gd name="connsiteY2" fmla="*/ 432000 h 432000"/>
              <a:gd name="connsiteX3" fmla="*/ 0 w 9780102"/>
              <a:gd name="connsiteY3" fmla="*/ 432000 h 4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80102" h="432000">
                <a:moveTo>
                  <a:pt x="0" y="0"/>
                </a:moveTo>
                <a:lnTo>
                  <a:pt x="9780102" y="0"/>
                </a:lnTo>
                <a:lnTo>
                  <a:pt x="9780102" y="432000"/>
                </a:lnTo>
                <a:lnTo>
                  <a:pt x="0" y="432000"/>
                </a:lnTo>
                <a:close/>
              </a:path>
            </a:pathLst>
          </a:custGeom>
          <a:solidFill>
            <a:srgbClr val="FFFFFF">
              <a:lumMod val="9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53" name="Rectangle 252">
            <a:extLst>
              <a:ext uri="{FF2B5EF4-FFF2-40B4-BE49-F238E27FC236}">
                <a16:creationId xmlns:a16="http://schemas.microsoft.com/office/drawing/2014/main" id="{A2E4024F-E660-4C98-8E17-C6377F39573B}"/>
              </a:ext>
            </a:extLst>
          </p:cNvPr>
          <p:cNvSpPr/>
          <p:nvPr/>
        </p:nvSpPr>
        <p:spPr>
          <a:xfrm>
            <a:off x="0" y="5102513"/>
            <a:ext cx="7335078" cy="40988"/>
          </a:xfrm>
          <a:prstGeom prst="rect">
            <a:avLst/>
          </a:prstGeom>
          <a:solidFill>
            <a:srgbClr val="E8055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55" name="Rectangle 254">
            <a:extLst>
              <a:ext uri="{FF2B5EF4-FFF2-40B4-BE49-F238E27FC236}">
                <a16:creationId xmlns:a16="http://schemas.microsoft.com/office/drawing/2014/main" id="{127C06EE-7557-4514-87B5-F103ACC3760C}"/>
              </a:ext>
            </a:extLst>
          </p:cNvPr>
          <p:cNvSpPr/>
          <p:nvPr/>
        </p:nvSpPr>
        <p:spPr>
          <a:xfrm>
            <a:off x="8820000" y="5102513"/>
            <a:ext cx="324000" cy="40988"/>
          </a:xfrm>
          <a:prstGeom prst="rect">
            <a:avLst/>
          </a:prstGeom>
          <a:solidFill>
            <a:srgbClr val="25C6E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cxnSp>
        <p:nvCxnSpPr>
          <p:cNvPr id="283" name="Straight Connector 282"/>
          <p:cNvCxnSpPr/>
          <p:nvPr/>
        </p:nvCxnSpPr>
        <p:spPr>
          <a:xfrm flipH="1">
            <a:off x="6896598" y="3061417"/>
            <a:ext cx="426448" cy="632929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79" name="Straight Connector 278"/>
          <p:cNvCxnSpPr/>
          <p:nvPr/>
        </p:nvCxnSpPr>
        <p:spPr>
          <a:xfrm flipH="1">
            <a:off x="6119724" y="2281738"/>
            <a:ext cx="426448" cy="632929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72" name="Straight Connector 271"/>
          <p:cNvCxnSpPr/>
          <p:nvPr/>
        </p:nvCxnSpPr>
        <p:spPr>
          <a:xfrm flipH="1">
            <a:off x="3604606" y="2016675"/>
            <a:ext cx="312314" cy="357125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64" name="Straight Connector 263"/>
          <p:cNvCxnSpPr/>
          <p:nvPr/>
        </p:nvCxnSpPr>
        <p:spPr>
          <a:xfrm>
            <a:off x="5440897" y="1886109"/>
            <a:ext cx="316007" cy="590964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65" name="Straight Connector 264"/>
          <p:cNvCxnSpPr>
            <a:endCxn id="28701" idx="0"/>
          </p:cNvCxnSpPr>
          <p:nvPr/>
        </p:nvCxnSpPr>
        <p:spPr>
          <a:xfrm flipH="1">
            <a:off x="5050451" y="1524102"/>
            <a:ext cx="741195" cy="691143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61" name="Straight Connector 260"/>
          <p:cNvCxnSpPr/>
          <p:nvPr/>
        </p:nvCxnSpPr>
        <p:spPr>
          <a:xfrm>
            <a:off x="3681042" y="1441419"/>
            <a:ext cx="698603" cy="879520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54" name="Straight Connector 253"/>
          <p:cNvCxnSpPr/>
          <p:nvPr/>
        </p:nvCxnSpPr>
        <p:spPr>
          <a:xfrm>
            <a:off x="2811986" y="2268107"/>
            <a:ext cx="231919" cy="417959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979800" y="3061400"/>
            <a:ext cx="230354" cy="263619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45" name="Straight Connector 244"/>
          <p:cNvCxnSpPr/>
          <p:nvPr/>
        </p:nvCxnSpPr>
        <p:spPr>
          <a:xfrm>
            <a:off x="5961967" y="794211"/>
            <a:ext cx="2888720" cy="3938944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 flipH="1">
            <a:off x="466354" y="664457"/>
            <a:ext cx="3138254" cy="3907559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2" name="Group 311"/>
          <p:cNvGrpSpPr>
            <a:grpSpLocks noChangeAspect="1"/>
          </p:cNvGrpSpPr>
          <p:nvPr/>
        </p:nvGrpSpPr>
        <p:grpSpPr bwMode="auto">
          <a:xfrm>
            <a:off x="159588" y="-57150"/>
            <a:ext cx="8884871" cy="5055639"/>
            <a:chOff x="-161" y="-48"/>
            <a:chExt cx="6053" cy="4592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8676" name="Line 310"/>
            <p:cNvSpPr>
              <a:spLocks noChangeAspect="1" noChangeShapeType="1"/>
            </p:cNvSpPr>
            <p:nvPr/>
          </p:nvSpPr>
          <p:spPr bwMode="auto">
            <a:xfrm flipH="1">
              <a:off x="4512" y="2784"/>
              <a:ext cx="192" cy="288"/>
            </a:xfrm>
            <a:prstGeom prst="line">
              <a:avLst/>
            </a:prstGeom>
            <a:noFill/>
            <a:ln w="2857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677" name="Line 308"/>
            <p:cNvSpPr>
              <a:spLocks noChangeAspect="1" noChangeShapeType="1"/>
            </p:cNvSpPr>
            <p:nvPr/>
          </p:nvSpPr>
          <p:spPr bwMode="auto">
            <a:xfrm>
              <a:off x="1056" y="2736"/>
              <a:ext cx="240" cy="288"/>
            </a:xfrm>
            <a:prstGeom prst="line">
              <a:avLst/>
            </a:prstGeom>
            <a:noFill/>
            <a:ln w="2857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678" name="Line 307"/>
            <p:cNvSpPr>
              <a:spLocks noChangeAspect="1" noChangeShapeType="1"/>
            </p:cNvSpPr>
            <p:nvPr/>
          </p:nvSpPr>
          <p:spPr bwMode="auto">
            <a:xfrm>
              <a:off x="3648" y="672"/>
              <a:ext cx="2016" cy="3408"/>
            </a:xfrm>
            <a:prstGeom prst="line">
              <a:avLst/>
            </a:prstGeom>
            <a:noFill/>
            <a:ln w="2857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679" name="Line 306"/>
            <p:cNvSpPr>
              <a:spLocks noChangeAspect="1" noChangeShapeType="1"/>
            </p:cNvSpPr>
            <p:nvPr/>
          </p:nvSpPr>
          <p:spPr bwMode="auto">
            <a:xfrm flipH="1">
              <a:off x="-48" y="672"/>
              <a:ext cx="2208" cy="3648"/>
            </a:xfrm>
            <a:prstGeom prst="line">
              <a:avLst/>
            </a:prstGeom>
            <a:noFill/>
            <a:ln w="2857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680" name="Line 299"/>
            <p:cNvSpPr>
              <a:spLocks noChangeAspect="1" noChangeShapeType="1"/>
            </p:cNvSpPr>
            <p:nvPr/>
          </p:nvSpPr>
          <p:spPr bwMode="auto">
            <a:xfrm>
              <a:off x="3504" y="1872"/>
              <a:ext cx="192" cy="288"/>
            </a:xfrm>
            <a:prstGeom prst="line">
              <a:avLst/>
            </a:prstGeom>
            <a:noFill/>
            <a:ln w="2857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681" name="Line 298"/>
            <p:cNvSpPr>
              <a:spLocks noChangeAspect="1" noChangeShapeType="1"/>
            </p:cNvSpPr>
            <p:nvPr/>
          </p:nvSpPr>
          <p:spPr bwMode="auto">
            <a:xfrm flipH="1">
              <a:off x="2256" y="1968"/>
              <a:ext cx="48" cy="96"/>
            </a:xfrm>
            <a:prstGeom prst="line">
              <a:avLst/>
            </a:prstGeom>
            <a:noFill/>
            <a:ln w="2857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682" name="Line 297"/>
            <p:cNvSpPr>
              <a:spLocks noChangeAspect="1" noChangeShapeType="1"/>
            </p:cNvSpPr>
            <p:nvPr/>
          </p:nvSpPr>
          <p:spPr bwMode="auto">
            <a:xfrm flipH="1">
              <a:off x="3984" y="2112"/>
              <a:ext cx="144" cy="240"/>
            </a:xfrm>
            <a:prstGeom prst="line">
              <a:avLst/>
            </a:prstGeom>
            <a:noFill/>
            <a:ln w="2857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683" name="Line 296"/>
            <p:cNvSpPr>
              <a:spLocks noChangeAspect="1" noChangeShapeType="1"/>
            </p:cNvSpPr>
            <p:nvPr/>
          </p:nvSpPr>
          <p:spPr bwMode="auto">
            <a:xfrm>
              <a:off x="1680" y="2064"/>
              <a:ext cx="192" cy="288"/>
            </a:xfrm>
            <a:prstGeom prst="line">
              <a:avLst/>
            </a:prstGeom>
            <a:noFill/>
            <a:ln w="2857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684" name="Line 23"/>
            <p:cNvSpPr>
              <a:spLocks noChangeAspect="1" noChangeShapeType="1"/>
            </p:cNvSpPr>
            <p:nvPr/>
          </p:nvSpPr>
          <p:spPr bwMode="auto">
            <a:xfrm flipH="1">
              <a:off x="3145" y="1392"/>
              <a:ext cx="503" cy="672"/>
            </a:xfrm>
            <a:prstGeom prst="line">
              <a:avLst/>
            </a:prstGeom>
            <a:noFill/>
            <a:ln w="2857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685" name="Line 24"/>
            <p:cNvSpPr>
              <a:spLocks noChangeAspect="1" noChangeShapeType="1"/>
            </p:cNvSpPr>
            <p:nvPr/>
          </p:nvSpPr>
          <p:spPr bwMode="auto">
            <a:xfrm>
              <a:off x="2352" y="1379"/>
              <a:ext cx="368" cy="733"/>
            </a:xfrm>
            <a:prstGeom prst="line">
              <a:avLst/>
            </a:prstGeom>
            <a:noFill/>
            <a:ln w="2857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grpSp>
          <p:nvGrpSpPr>
            <p:cNvPr id="4" name="Group 27"/>
            <p:cNvGrpSpPr>
              <a:grpSpLocks noChangeAspect="1"/>
            </p:cNvGrpSpPr>
            <p:nvPr/>
          </p:nvGrpSpPr>
          <p:grpSpPr bwMode="auto">
            <a:xfrm>
              <a:off x="3443" y="678"/>
              <a:ext cx="1147" cy="729"/>
              <a:chOff x="3372" y="2153"/>
              <a:chExt cx="1285" cy="816"/>
            </a:xfrm>
          </p:grpSpPr>
          <p:grpSp>
            <p:nvGrpSpPr>
              <p:cNvPr id="5" name="Group 28"/>
              <p:cNvGrpSpPr>
                <a:grpSpLocks noChangeAspect="1"/>
              </p:cNvGrpSpPr>
              <p:nvPr/>
            </p:nvGrpSpPr>
            <p:grpSpPr bwMode="auto">
              <a:xfrm>
                <a:off x="3446" y="2448"/>
                <a:ext cx="1066" cy="521"/>
                <a:chOff x="3004" y="2544"/>
                <a:chExt cx="1066" cy="521"/>
              </a:xfrm>
            </p:grpSpPr>
            <p:grpSp>
              <p:nvGrpSpPr>
                <p:cNvPr id="6" name="Group 29"/>
                <p:cNvGrpSpPr>
                  <a:grpSpLocks noChangeAspect="1"/>
                </p:cNvGrpSpPr>
                <p:nvPr/>
              </p:nvGrpSpPr>
              <p:grpSpPr bwMode="auto">
                <a:xfrm>
                  <a:off x="3810" y="2546"/>
                  <a:ext cx="260" cy="519"/>
                  <a:chOff x="4903" y="2504"/>
                  <a:chExt cx="260" cy="519"/>
                </a:xfrm>
              </p:grpSpPr>
              <p:sp>
                <p:nvSpPr>
                  <p:cNvPr id="28908" name="Freeform 30"/>
                  <p:cNvSpPr>
                    <a:spLocks noChangeAspect="1"/>
                  </p:cNvSpPr>
                  <p:nvPr/>
                </p:nvSpPr>
                <p:spPr bwMode="auto">
                  <a:xfrm>
                    <a:off x="4903" y="2921"/>
                    <a:ext cx="260" cy="102"/>
                  </a:xfrm>
                  <a:custGeom>
                    <a:avLst/>
                    <a:gdLst>
                      <a:gd name="T0" fmla="*/ 398 w 170"/>
                      <a:gd name="T1" fmla="*/ 53 h 86"/>
                      <a:gd name="T2" fmla="*/ 202 w 170"/>
                      <a:gd name="T3" fmla="*/ 0 h 86"/>
                      <a:gd name="T4" fmla="*/ 0 w 170"/>
                      <a:gd name="T5" fmla="*/ 121 h 86"/>
                      <a:gd name="T6" fmla="*/ 286 w 170"/>
                      <a:gd name="T7" fmla="*/ 121 h 86"/>
                      <a:gd name="T8" fmla="*/ 398 w 170"/>
                      <a:gd name="T9" fmla="*/ 53 h 8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70"/>
                      <a:gd name="T16" fmla="*/ 0 h 86"/>
                      <a:gd name="T17" fmla="*/ 170 w 170"/>
                      <a:gd name="T18" fmla="*/ 86 h 8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70" h="86">
                        <a:moveTo>
                          <a:pt x="170" y="38"/>
                        </a:moveTo>
                        <a:lnTo>
                          <a:pt x="86" y="0"/>
                        </a:lnTo>
                        <a:lnTo>
                          <a:pt x="0" y="86"/>
                        </a:lnTo>
                        <a:lnTo>
                          <a:pt x="122" y="86"/>
                        </a:lnTo>
                        <a:lnTo>
                          <a:pt x="170" y="38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909" name="Rectangle 3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976" y="2504"/>
                    <a:ext cx="187" cy="116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910" name="Rectangle 3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976" y="2620"/>
                    <a:ext cx="187" cy="116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911" name="Rectangle 3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976" y="2736"/>
                    <a:ext cx="187" cy="114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912" name="Rectangle 3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976" y="2850"/>
                    <a:ext cx="187" cy="116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7" name="Group 35"/>
                <p:cNvGrpSpPr>
                  <a:grpSpLocks noChangeAspect="1"/>
                </p:cNvGrpSpPr>
                <p:nvPr/>
              </p:nvGrpSpPr>
              <p:grpSpPr bwMode="auto">
                <a:xfrm>
                  <a:off x="3192" y="2544"/>
                  <a:ext cx="690" cy="516"/>
                  <a:chOff x="3192" y="2544"/>
                  <a:chExt cx="690" cy="516"/>
                </a:xfrm>
              </p:grpSpPr>
              <p:sp>
                <p:nvSpPr>
                  <p:cNvPr id="28906" name="Freeform 36"/>
                  <p:cNvSpPr>
                    <a:spLocks noChangeAspect="1"/>
                  </p:cNvSpPr>
                  <p:nvPr/>
                </p:nvSpPr>
                <p:spPr bwMode="auto">
                  <a:xfrm>
                    <a:off x="3192" y="3003"/>
                    <a:ext cx="690" cy="57"/>
                  </a:xfrm>
                  <a:custGeom>
                    <a:avLst/>
                    <a:gdLst>
                      <a:gd name="T0" fmla="*/ 1053 w 452"/>
                      <a:gd name="T1" fmla="*/ 0 h 48"/>
                      <a:gd name="T2" fmla="*/ 942 w 452"/>
                      <a:gd name="T3" fmla="*/ 68 h 48"/>
                      <a:gd name="T4" fmla="*/ 942 w 452"/>
                      <a:gd name="T5" fmla="*/ 68 h 48"/>
                      <a:gd name="T6" fmla="*/ 0 w 452"/>
                      <a:gd name="T7" fmla="*/ 68 h 48"/>
                      <a:gd name="T8" fmla="*/ 0 w 452"/>
                      <a:gd name="T9" fmla="*/ 68 h 48"/>
                      <a:gd name="T10" fmla="*/ 111 w 452"/>
                      <a:gd name="T11" fmla="*/ 0 h 48"/>
                      <a:gd name="T12" fmla="*/ 1053 w 452"/>
                      <a:gd name="T13" fmla="*/ 0 h 48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452"/>
                      <a:gd name="T22" fmla="*/ 0 h 48"/>
                      <a:gd name="T23" fmla="*/ 452 w 452"/>
                      <a:gd name="T24" fmla="*/ 48 h 48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452" h="48">
                        <a:moveTo>
                          <a:pt x="452" y="0"/>
                        </a:moveTo>
                        <a:lnTo>
                          <a:pt x="404" y="48"/>
                        </a:lnTo>
                        <a:lnTo>
                          <a:pt x="0" y="48"/>
                        </a:lnTo>
                        <a:lnTo>
                          <a:pt x="48" y="0"/>
                        </a:lnTo>
                        <a:lnTo>
                          <a:pt x="452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907" name="Rectangle 3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264" y="2544"/>
                    <a:ext cx="617" cy="462"/>
                  </a:xfrm>
                  <a:prstGeom prst="rect">
                    <a:avLst/>
                  </a:prstGeom>
                  <a:solidFill>
                    <a:schemeClr val="accent2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9" name="Group 38"/>
                <p:cNvGrpSpPr>
                  <a:grpSpLocks noChangeAspect="1"/>
                </p:cNvGrpSpPr>
                <p:nvPr/>
              </p:nvGrpSpPr>
              <p:grpSpPr bwMode="auto">
                <a:xfrm>
                  <a:off x="3004" y="2544"/>
                  <a:ext cx="260" cy="519"/>
                  <a:chOff x="2592" y="2544"/>
                  <a:chExt cx="260" cy="519"/>
                </a:xfrm>
              </p:grpSpPr>
              <p:sp>
                <p:nvSpPr>
                  <p:cNvPr id="28887" name="Freeform 39"/>
                  <p:cNvSpPr>
                    <a:spLocks noChangeAspect="1"/>
                  </p:cNvSpPr>
                  <p:nvPr/>
                </p:nvSpPr>
                <p:spPr bwMode="auto">
                  <a:xfrm>
                    <a:off x="2592" y="2890"/>
                    <a:ext cx="131" cy="173"/>
                  </a:xfrm>
                  <a:custGeom>
                    <a:avLst/>
                    <a:gdLst>
                      <a:gd name="T0" fmla="*/ 111 w 86"/>
                      <a:gd name="T1" fmla="*/ 0 h 146"/>
                      <a:gd name="T2" fmla="*/ 0 w 86"/>
                      <a:gd name="T3" fmla="*/ 68 h 146"/>
                      <a:gd name="T4" fmla="*/ 0 w 86"/>
                      <a:gd name="T5" fmla="*/ 205 h 146"/>
                      <a:gd name="T6" fmla="*/ 0 w 86"/>
                      <a:gd name="T7" fmla="*/ 205 h 146"/>
                      <a:gd name="T8" fmla="*/ 200 w 86"/>
                      <a:gd name="T9" fmla="*/ 84 h 146"/>
                      <a:gd name="T10" fmla="*/ 111 w 86"/>
                      <a:gd name="T11" fmla="*/ 0 h 146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86"/>
                      <a:gd name="T19" fmla="*/ 0 h 146"/>
                      <a:gd name="T20" fmla="*/ 86 w 86"/>
                      <a:gd name="T21" fmla="*/ 146 h 14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86" h="146">
                        <a:moveTo>
                          <a:pt x="48" y="0"/>
                        </a:moveTo>
                        <a:lnTo>
                          <a:pt x="0" y="48"/>
                        </a:lnTo>
                        <a:lnTo>
                          <a:pt x="0" y="146"/>
                        </a:lnTo>
                        <a:lnTo>
                          <a:pt x="86" y="60"/>
                        </a:lnTo>
                        <a:lnTo>
                          <a:pt x="48" y="0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888" name="Freeform 40"/>
                  <p:cNvSpPr>
                    <a:spLocks noChangeAspect="1"/>
                  </p:cNvSpPr>
                  <p:nvPr/>
                </p:nvSpPr>
                <p:spPr bwMode="auto">
                  <a:xfrm>
                    <a:off x="2592" y="2961"/>
                    <a:ext cx="260" cy="102"/>
                  </a:xfrm>
                  <a:custGeom>
                    <a:avLst/>
                    <a:gdLst>
                      <a:gd name="T0" fmla="*/ 398 w 170"/>
                      <a:gd name="T1" fmla="*/ 53 h 86"/>
                      <a:gd name="T2" fmla="*/ 202 w 170"/>
                      <a:gd name="T3" fmla="*/ 0 h 86"/>
                      <a:gd name="T4" fmla="*/ 0 w 170"/>
                      <a:gd name="T5" fmla="*/ 121 h 86"/>
                      <a:gd name="T6" fmla="*/ 286 w 170"/>
                      <a:gd name="T7" fmla="*/ 121 h 86"/>
                      <a:gd name="T8" fmla="*/ 398 w 170"/>
                      <a:gd name="T9" fmla="*/ 53 h 8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70"/>
                      <a:gd name="T16" fmla="*/ 0 h 86"/>
                      <a:gd name="T17" fmla="*/ 170 w 170"/>
                      <a:gd name="T18" fmla="*/ 86 h 8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70" h="86">
                        <a:moveTo>
                          <a:pt x="170" y="38"/>
                        </a:moveTo>
                        <a:lnTo>
                          <a:pt x="86" y="0"/>
                        </a:lnTo>
                        <a:lnTo>
                          <a:pt x="0" y="86"/>
                        </a:lnTo>
                        <a:lnTo>
                          <a:pt x="122" y="86"/>
                        </a:lnTo>
                        <a:lnTo>
                          <a:pt x="170" y="38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889" name="Freeform 41"/>
                  <p:cNvSpPr>
                    <a:spLocks noChangeAspect="1"/>
                  </p:cNvSpPr>
                  <p:nvPr/>
                </p:nvSpPr>
                <p:spPr bwMode="auto">
                  <a:xfrm>
                    <a:off x="2803" y="3044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0 w 1"/>
                      <a:gd name="T3" fmla="*/ 0 h 1"/>
                      <a:gd name="T4" fmla="*/ 0 w 1"/>
                      <a:gd name="T5" fmla="*/ 0 h 1"/>
                      <a:gd name="T6" fmla="*/ 0 60000 65536"/>
                      <a:gd name="T7" fmla="*/ 0 60000 65536"/>
                      <a:gd name="T8" fmla="*/ 0 60000 65536"/>
                      <a:gd name="T9" fmla="*/ 0 w 1"/>
                      <a:gd name="T10" fmla="*/ 0 h 1"/>
                      <a:gd name="T11" fmla="*/ 1 w 1"/>
                      <a:gd name="T12" fmla="*/ 1 h 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" h="1">
                        <a:moveTo>
                          <a:pt x="0" y="0"/>
                        </a:move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890" name="Freeform 42"/>
                  <p:cNvSpPr>
                    <a:spLocks noChangeAspect="1"/>
                  </p:cNvSpPr>
                  <p:nvPr/>
                </p:nvSpPr>
                <p:spPr bwMode="auto">
                  <a:xfrm>
                    <a:off x="2803" y="3044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0 w 1"/>
                      <a:gd name="T3" fmla="*/ 0 h 1"/>
                      <a:gd name="T4" fmla="*/ 0 w 1"/>
                      <a:gd name="T5" fmla="*/ 0 h 1"/>
                      <a:gd name="T6" fmla="*/ 0 60000 65536"/>
                      <a:gd name="T7" fmla="*/ 0 60000 65536"/>
                      <a:gd name="T8" fmla="*/ 0 60000 65536"/>
                      <a:gd name="T9" fmla="*/ 0 w 1"/>
                      <a:gd name="T10" fmla="*/ 0 h 1"/>
                      <a:gd name="T11" fmla="*/ 1 w 1"/>
                      <a:gd name="T12" fmla="*/ 1 h 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" h="1">
                        <a:moveTo>
                          <a:pt x="0" y="0"/>
                        </a:move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891" name="Freeform 43"/>
                  <p:cNvSpPr>
                    <a:spLocks noChangeAspect="1"/>
                  </p:cNvSpPr>
                  <p:nvPr/>
                </p:nvSpPr>
                <p:spPr bwMode="auto">
                  <a:xfrm>
                    <a:off x="2592" y="2660"/>
                    <a:ext cx="131" cy="171"/>
                  </a:xfrm>
                  <a:custGeom>
                    <a:avLst/>
                    <a:gdLst>
                      <a:gd name="T0" fmla="*/ 111 w 86"/>
                      <a:gd name="T1" fmla="*/ 0 h 144"/>
                      <a:gd name="T2" fmla="*/ 0 w 86"/>
                      <a:gd name="T3" fmla="*/ 68 h 144"/>
                      <a:gd name="T4" fmla="*/ 0 w 86"/>
                      <a:gd name="T5" fmla="*/ 203 h 144"/>
                      <a:gd name="T6" fmla="*/ 0 w 86"/>
                      <a:gd name="T7" fmla="*/ 203 h 144"/>
                      <a:gd name="T8" fmla="*/ 200 w 86"/>
                      <a:gd name="T9" fmla="*/ 84 h 144"/>
                      <a:gd name="T10" fmla="*/ 111 w 86"/>
                      <a:gd name="T11" fmla="*/ 0 h 14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86"/>
                      <a:gd name="T19" fmla="*/ 0 h 144"/>
                      <a:gd name="T20" fmla="*/ 86 w 86"/>
                      <a:gd name="T21" fmla="*/ 144 h 14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86" h="144">
                        <a:moveTo>
                          <a:pt x="48" y="0"/>
                        </a:moveTo>
                        <a:lnTo>
                          <a:pt x="0" y="48"/>
                        </a:lnTo>
                        <a:lnTo>
                          <a:pt x="0" y="144"/>
                        </a:lnTo>
                        <a:lnTo>
                          <a:pt x="86" y="60"/>
                        </a:lnTo>
                        <a:lnTo>
                          <a:pt x="48" y="0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892" name="Freeform 44"/>
                  <p:cNvSpPr>
                    <a:spLocks noChangeAspect="1"/>
                  </p:cNvSpPr>
                  <p:nvPr/>
                </p:nvSpPr>
                <p:spPr bwMode="auto">
                  <a:xfrm>
                    <a:off x="2616" y="2712"/>
                    <a:ext cx="236" cy="100"/>
                  </a:xfrm>
                  <a:custGeom>
                    <a:avLst/>
                    <a:gdLst>
                      <a:gd name="T0" fmla="*/ 362 w 154"/>
                      <a:gd name="T1" fmla="*/ 76 h 84"/>
                      <a:gd name="T2" fmla="*/ 202 w 154"/>
                      <a:gd name="T3" fmla="*/ 0 h 84"/>
                      <a:gd name="T4" fmla="*/ 0 w 154"/>
                      <a:gd name="T5" fmla="*/ 119 h 84"/>
                      <a:gd name="T6" fmla="*/ 287 w 154"/>
                      <a:gd name="T7" fmla="*/ 119 h 84"/>
                      <a:gd name="T8" fmla="*/ 362 w 154"/>
                      <a:gd name="T9" fmla="*/ 76 h 8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54"/>
                      <a:gd name="T16" fmla="*/ 0 h 84"/>
                      <a:gd name="T17" fmla="*/ 154 w 154"/>
                      <a:gd name="T18" fmla="*/ 84 h 8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54" h="84">
                        <a:moveTo>
                          <a:pt x="154" y="54"/>
                        </a:moveTo>
                        <a:lnTo>
                          <a:pt x="86" y="0"/>
                        </a:lnTo>
                        <a:lnTo>
                          <a:pt x="0" y="84"/>
                        </a:lnTo>
                        <a:lnTo>
                          <a:pt x="122" y="84"/>
                        </a:lnTo>
                        <a:lnTo>
                          <a:pt x="154" y="54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893" name="Freeform 45"/>
                  <p:cNvSpPr>
                    <a:spLocks noChangeAspect="1"/>
                  </p:cNvSpPr>
                  <p:nvPr/>
                </p:nvSpPr>
                <p:spPr bwMode="auto">
                  <a:xfrm>
                    <a:off x="2616" y="2712"/>
                    <a:ext cx="236" cy="100"/>
                  </a:xfrm>
                  <a:custGeom>
                    <a:avLst/>
                    <a:gdLst>
                      <a:gd name="T0" fmla="*/ 362 w 154"/>
                      <a:gd name="T1" fmla="*/ 76 h 84"/>
                      <a:gd name="T2" fmla="*/ 202 w 154"/>
                      <a:gd name="T3" fmla="*/ 0 h 84"/>
                      <a:gd name="T4" fmla="*/ 0 w 154"/>
                      <a:gd name="T5" fmla="*/ 119 h 84"/>
                      <a:gd name="T6" fmla="*/ 287 w 154"/>
                      <a:gd name="T7" fmla="*/ 119 h 84"/>
                      <a:gd name="T8" fmla="*/ 362 w 154"/>
                      <a:gd name="T9" fmla="*/ 76 h 8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54"/>
                      <a:gd name="T16" fmla="*/ 0 h 84"/>
                      <a:gd name="T17" fmla="*/ 154 w 154"/>
                      <a:gd name="T18" fmla="*/ 84 h 8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54" h="84">
                        <a:moveTo>
                          <a:pt x="154" y="54"/>
                        </a:moveTo>
                        <a:lnTo>
                          <a:pt x="86" y="0"/>
                        </a:lnTo>
                        <a:lnTo>
                          <a:pt x="0" y="84"/>
                        </a:lnTo>
                        <a:lnTo>
                          <a:pt x="122" y="84"/>
                        </a:lnTo>
                        <a:lnTo>
                          <a:pt x="154" y="54"/>
                        </a:lnTo>
                      </a:path>
                    </a:pathLst>
                  </a:custGeom>
                  <a:noFill/>
                  <a:ln w="635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894" name="Rectangle 4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03" y="2812"/>
                    <a:ext cx="1" cy="1"/>
                  </a:xfrm>
                  <a:prstGeom prst="rect">
                    <a:avLst/>
                  </a:prstGeom>
                  <a:solidFill>
                    <a:srgbClr val="B2B2B2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895" name="Freeform 47"/>
                  <p:cNvSpPr>
                    <a:spLocks noChangeAspect="1"/>
                  </p:cNvSpPr>
                  <p:nvPr/>
                </p:nvSpPr>
                <p:spPr bwMode="auto">
                  <a:xfrm>
                    <a:off x="2803" y="2812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0 w 1"/>
                      <a:gd name="T3" fmla="*/ 0 h 1"/>
                      <a:gd name="T4" fmla="*/ 0 w 1"/>
                      <a:gd name="T5" fmla="*/ 0 h 1"/>
                      <a:gd name="T6" fmla="*/ 0 w 1"/>
                      <a:gd name="T7" fmla="*/ 0 h 1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"/>
                      <a:gd name="T13" fmla="*/ 0 h 1"/>
                      <a:gd name="T14" fmla="*/ 1 w 1"/>
                      <a:gd name="T15" fmla="*/ 1 h 1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" h="1">
                        <a:moveTo>
                          <a:pt x="0" y="0"/>
                        </a:move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896" name="Freeform 48"/>
                  <p:cNvSpPr>
                    <a:spLocks noChangeAspect="1"/>
                  </p:cNvSpPr>
                  <p:nvPr/>
                </p:nvSpPr>
                <p:spPr bwMode="auto">
                  <a:xfrm>
                    <a:off x="2592" y="2544"/>
                    <a:ext cx="131" cy="173"/>
                  </a:xfrm>
                  <a:custGeom>
                    <a:avLst/>
                    <a:gdLst>
                      <a:gd name="T0" fmla="*/ 111 w 86"/>
                      <a:gd name="T1" fmla="*/ 0 h 146"/>
                      <a:gd name="T2" fmla="*/ 0 w 86"/>
                      <a:gd name="T3" fmla="*/ 68 h 146"/>
                      <a:gd name="T4" fmla="*/ 0 w 86"/>
                      <a:gd name="T5" fmla="*/ 205 h 146"/>
                      <a:gd name="T6" fmla="*/ 0 w 86"/>
                      <a:gd name="T7" fmla="*/ 205 h 146"/>
                      <a:gd name="T8" fmla="*/ 200 w 86"/>
                      <a:gd name="T9" fmla="*/ 84 h 146"/>
                      <a:gd name="T10" fmla="*/ 111 w 86"/>
                      <a:gd name="T11" fmla="*/ 0 h 146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86"/>
                      <a:gd name="T19" fmla="*/ 0 h 146"/>
                      <a:gd name="T20" fmla="*/ 86 w 86"/>
                      <a:gd name="T21" fmla="*/ 146 h 14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86" h="146">
                        <a:moveTo>
                          <a:pt x="48" y="0"/>
                        </a:moveTo>
                        <a:lnTo>
                          <a:pt x="0" y="48"/>
                        </a:lnTo>
                        <a:lnTo>
                          <a:pt x="0" y="146"/>
                        </a:lnTo>
                        <a:lnTo>
                          <a:pt x="86" y="60"/>
                        </a:lnTo>
                        <a:lnTo>
                          <a:pt x="48" y="0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897" name="Rectangle 4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03" y="2698"/>
                    <a:ext cx="1" cy="1"/>
                  </a:xfrm>
                  <a:prstGeom prst="rect">
                    <a:avLst/>
                  </a:prstGeom>
                  <a:solidFill>
                    <a:srgbClr val="B2B2B2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898" name="Freeform 50"/>
                  <p:cNvSpPr>
                    <a:spLocks noChangeAspect="1"/>
                  </p:cNvSpPr>
                  <p:nvPr/>
                </p:nvSpPr>
                <p:spPr bwMode="auto">
                  <a:xfrm>
                    <a:off x="2803" y="2698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0 w 1"/>
                      <a:gd name="T3" fmla="*/ 0 h 1"/>
                      <a:gd name="T4" fmla="*/ 0 w 1"/>
                      <a:gd name="T5" fmla="*/ 0 h 1"/>
                      <a:gd name="T6" fmla="*/ 0 w 1"/>
                      <a:gd name="T7" fmla="*/ 0 h 1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"/>
                      <a:gd name="T13" fmla="*/ 0 h 1"/>
                      <a:gd name="T14" fmla="*/ 1 w 1"/>
                      <a:gd name="T15" fmla="*/ 1 h 1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" h="1">
                        <a:moveTo>
                          <a:pt x="0" y="0"/>
                        </a:move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899" name="Freeform 51"/>
                  <p:cNvSpPr>
                    <a:spLocks noChangeAspect="1"/>
                  </p:cNvSpPr>
                  <p:nvPr/>
                </p:nvSpPr>
                <p:spPr bwMode="auto">
                  <a:xfrm>
                    <a:off x="2592" y="2776"/>
                    <a:ext cx="131" cy="171"/>
                  </a:xfrm>
                  <a:custGeom>
                    <a:avLst/>
                    <a:gdLst>
                      <a:gd name="T0" fmla="*/ 111 w 86"/>
                      <a:gd name="T1" fmla="*/ 0 h 144"/>
                      <a:gd name="T2" fmla="*/ 0 w 86"/>
                      <a:gd name="T3" fmla="*/ 68 h 144"/>
                      <a:gd name="T4" fmla="*/ 0 w 86"/>
                      <a:gd name="T5" fmla="*/ 203 h 144"/>
                      <a:gd name="T6" fmla="*/ 0 w 86"/>
                      <a:gd name="T7" fmla="*/ 203 h 144"/>
                      <a:gd name="T8" fmla="*/ 200 w 86"/>
                      <a:gd name="T9" fmla="*/ 82 h 144"/>
                      <a:gd name="T10" fmla="*/ 111 w 86"/>
                      <a:gd name="T11" fmla="*/ 0 h 14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86"/>
                      <a:gd name="T19" fmla="*/ 0 h 144"/>
                      <a:gd name="T20" fmla="*/ 86 w 86"/>
                      <a:gd name="T21" fmla="*/ 144 h 14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86" h="144">
                        <a:moveTo>
                          <a:pt x="48" y="0"/>
                        </a:moveTo>
                        <a:lnTo>
                          <a:pt x="0" y="48"/>
                        </a:lnTo>
                        <a:lnTo>
                          <a:pt x="0" y="144"/>
                        </a:lnTo>
                        <a:lnTo>
                          <a:pt x="86" y="58"/>
                        </a:lnTo>
                        <a:lnTo>
                          <a:pt x="48" y="0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900" name="Rectangle 5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03" y="2928"/>
                    <a:ext cx="1" cy="1"/>
                  </a:xfrm>
                  <a:prstGeom prst="rect">
                    <a:avLst/>
                  </a:prstGeom>
                  <a:solidFill>
                    <a:srgbClr val="B2B2B2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901" name="Freeform 53"/>
                  <p:cNvSpPr>
                    <a:spLocks noChangeAspect="1"/>
                  </p:cNvSpPr>
                  <p:nvPr/>
                </p:nvSpPr>
                <p:spPr bwMode="auto">
                  <a:xfrm>
                    <a:off x="2803" y="2928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0 w 1"/>
                      <a:gd name="T3" fmla="*/ 0 h 1"/>
                      <a:gd name="T4" fmla="*/ 0 w 1"/>
                      <a:gd name="T5" fmla="*/ 0 h 1"/>
                      <a:gd name="T6" fmla="*/ 0 w 1"/>
                      <a:gd name="T7" fmla="*/ 0 h 1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"/>
                      <a:gd name="T13" fmla="*/ 0 h 1"/>
                      <a:gd name="T14" fmla="*/ 1 w 1"/>
                      <a:gd name="T15" fmla="*/ 1 h 1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" h="1">
                        <a:moveTo>
                          <a:pt x="0" y="0"/>
                        </a:move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902" name="Rectangle 5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665" y="2544"/>
                    <a:ext cx="187" cy="116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903" name="Rectangle 5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665" y="2660"/>
                    <a:ext cx="187" cy="116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904" name="Rectangle 5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665" y="2776"/>
                    <a:ext cx="187" cy="114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905" name="Rectangle 5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665" y="2890"/>
                    <a:ext cx="187" cy="116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28883" name="Rectangle 58"/>
              <p:cNvSpPr>
                <a:spLocks noChangeAspect="1" noChangeArrowheads="1"/>
              </p:cNvSpPr>
              <p:nvPr/>
            </p:nvSpPr>
            <p:spPr bwMode="auto">
              <a:xfrm>
                <a:off x="3372" y="2153"/>
                <a:ext cx="1285" cy="79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dirty="0">
                  <a:solidFill>
                    <a:srgbClr val="5E6DA4"/>
                  </a:solidFill>
                  <a:latin typeface="Calibri" panose="020F0502020204030204" pitchFamily="34" charset="0"/>
                </a:endParaRPr>
              </a:p>
              <a:p>
                <a:pPr algn="ctr" fontAlgn="base">
                  <a:lnSpc>
                    <a:spcPct val="7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 dirty="0">
                    <a:solidFill>
                      <a:srgbClr val="201080"/>
                    </a:solidFill>
                    <a:latin typeface="Calibri" panose="020F0502020204030204" pitchFamily="34" charset="0"/>
                  </a:rPr>
                  <a:t>PS</a:t>
                </a:r>
                <a:endParaRPr lang="en-US" b="1" dirty="0">
                  <a:solidFill>
                    <a:srgbClr val="201080"/>
                  </a:solidFill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10" name="Group 59"/>
            <p:cNvGrpSpPr>
              <a:grpSpLocks noChangeAspect="1"/>
            </p:cNvGrpSpPr>
            <p:nvPr/>
          </p:nvGrpSpPr>
          <p:grpSpPr bwMode="auto">
            <a:xfrm>
              <a:off x="1445" y="678"/>
              <a:ext cx="1148" cy="901"/>
              <a:chOff x="3372" y="2155"/>
              <a:chExt cx="1285" cy="1009"/>
            </a:xfrm>
          </p:grpSpPr>
          <p:grpSp>
            <p:nvGrpSpPr>
              <p:cNvPr id="11" name="Group 60"/>
              <p:cNvGrpSpPr>
                <a:grpSpLocks noChangeAspect="1"/>
              </p:cNvGrpSpPr>
              <p:nvPr/>
            </p:nvGrpSpPr>
            <p:grpSpPr bwMode="auto">
              <a:xfrm>
                <a:off x="3446" y="2448"/>
                <a:ext cx="1066" cy="521"/>
                <a:chOff x="3004" y="2544"/>
                <a:chExt cx="1066" cy="521"/>
              </a:xfrm>
            </p:grpSpPr>
            <p:grpSp>
              <p:nvGrpSpPr>
                <p:cNvPr id="12" name="Group 61"/>
                <p:cNvGrpSpPr>
                  <a:grpSpLocks noChangeAspect="1"/>
                </p:cNvGrpSpPr>
                <p:nvPr/>
              </p:nvGrpSpPr>
              <p:grpSpPr bwMode="auto">
                <a:xfrm>
                  <a:off x="3810" y="2546"/>
                  <a:ext cx="260" cy="519"/>
                  <a:chOff x="4903" y="2504"/>
                  <a:chExt cx="260" cy="519"/>
                </a:xfrm>
              </p:grpSpPr>
              <p:sp>
                <p:nvSpPr>
                  <p:cNvPr id="28877" name="Freeform 62"/>
                  <p:cNvSpPr>
                    <a:spLocks noChangeAspect="1"/>
                  </p:cNvSpPr>
                  <p:nvPr/>
                </p:nvSpPr>
                <p:spPr bwMode="auto">
                  <a:xfrm>
                    <a:off x="4903" y="2921"/>
                    <a:ext cx="260" cy="102"/>
                  </a:xfrm>
                  <a:custGeom>
                    <a:avLst/>
                    <a:gdLst>
                      <a:gd name="T0" fmla="*/ 398 w 170"/>
                      <a:gd name="T1" fmla="*/ 53 h 86"/>
                      <a:gd name="T2" fmla="*/ 202 w 170"/>
                      <a:gd name="T3" fmla="*/ 0 h 86"/>
                      <a:gd name="T4" fmla="*/ 0 w 170"/>
                      <a:gd name="T5" fmla="*/ 121 h 86"/>
                      <a:gd name="T6" fmla="*/ 286 w 170"/>
                      <a:gd name="T7" fmla="*/ 121 h 86"/>
                      <a:gd name="T8" fmla="*/ 398 w 170"/>
                      <a:gd name="T9" fmla="*/ 53 h 8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70"/>
                      <a:gd name="T16" fmla="*/ 0 h 86"/>
                      <a:gd name="T17" fmla="*/ 170 w 170"/>
                      <a:gd name="T18" fmla="*/ 86 h 8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70" h="86">
                        <a:moveTo>
                          <a:pt x="170" y="38"/>
                        </a:moveTo>
                        <a:lnTo>
                          <a:pt x="86" y="0"/>
                        </a:lnTo>
                        <a:lnTo>
                          <a:pt x="0" y="86"/>
                        </a:lnTo>
                        <a:lnTo>
                          <a:pt x="122" y="86"/>
                        </a:lnTo>
                        <a:lnTo>
                          <a:pt x="170" y="38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878" name="Rectangle 6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976" y="2504"/>
                    <a:ext cx="187" cy="116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879" name="Rectangle 6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976" y="2620"/>
                    <a:ext cx="187" cy="116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880" name="Rectangle 6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976" y="2736"/>
                    <a:ext cx="187" cy="114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881" name="Rectangle 6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976" y="2850"/>
                    <a:ext cx="187" cy="116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3" name="Group 67"/>
                <p:cNvGrpSpPr>
                  <a:grpSpLocks noChangeAspect="1"/>
                </p:cNvGrpSpPr>
                <p:nvPr/>
              </p:nvGrpSpPr>
              <p:grpSpPr bwMode="auto">
                <a:xfrm>
                  <a:off x="3192" y="2562"/>
                  <a:ext cx="690" cy="498"/>
                  <a:chOff x="3192" y="2562"/>
                  <a:chExt cx="690" cy="498"/>
                </a:xfrm>
              </p:grpSpPr>
              <p:sp>
                <p:nvSpPr>
                  <p:cNvPr id="28875" name="Freeform 68"/>
                  <p:cNvSpPr>
                    <a:spLocks noChangeAspect="1"/>
                  </p:cNvSpPr>
                  <p:nvPr/>
                </p:nvSpPr>
                <p:spPr bwMode="auto">
                  <a:xfrm>
                    <a:off x="3192" y="3003"/>
                    <a:ext cx="690" cy="57"/>
                  </a:xfrm>
                  <a:custGeom>
                    <a:avLst/>
                    <a:gdLst>
                      <a:gd name="T0" fmla="*/ 1053 w 452"/>
                      <a:gd name="T1" fmla="*/ 0 h 48"/>
                      <a:gd name="T2" fmla="*/ 942 w 452"/>
                      <a:gd name="T3" fmla="*/ 68 h 48"/>
                      <a:gd name="T4" fmla="*/ 942 w 452"/>
                      <a:gd name="T5" fmla="*/ 68 h 48"/>
                      <a:gd name="T6" fmla="*/ 0 w 452"/>
                      <a:gd name="T7" fmla="*/ 68 h 48"/>
                      <a:gd name="T8" fmla="*/ 0 w 452"/>
                      <a:gd name="T9" fmla="*/ 68 h 48"/>
                      <a:gd name="T10" fmla="*/ 111 w 452"/>
                      <a:gd name="T11" fmla="*/ 0 h 48"/>
                      <a:gd name="T12" fmla="*/ 1053 w 452"/>
                      <a:gd name="T13" fmla="*/ 0 h 48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452"/>
                      <a:gd name="T22" fmla="*/ 0 h 48"/>
                      <a:gd name="T23" fmla="*/ 452 w 452"/>
                      <a:gd name="T24" fmla="*/ 48 h 48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452" h="48">
                        <a:moveTo>
                          <a:pt x="452" y="0"/>
                        </a:moveTo>
                        <a:lnTo>
                          <a:pt x="404" y="48"/>
                        </a:lnTo>
                        <a:lnTo>
                          <a:pt x="0" y="48"/>
                        </a:lnTo>
                        <a:lnTo>
                          <a:pt x="48" y="0"/>
                        </a:lnTo>
                        <a:lnTo>
                          <a:pt x="452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876" name="Rectangle 6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264" y="2562"/>
                    <a:ext cx="617" cy="462"/>
                  </a:xfrm>
                  <a:prstGeom prst="rect">
                    <a:avLst/>
                  </a:prstGeom>
                  <a:solidFill>
                    <a:schemeClr val="accent2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4" name="Group 70"/>
                <p:cNvGrpSpPr>
                  <a:grpSpLocks noChangeAspect="1"/>
                </p:cNvGrpSpPr>
                <p:nvPr/>
              </p:nvGrpSpPr>
              <p:grpSpPr bwMode="auto">
                <a:xfrm>
                  <a:off x="3004" y="2544"/>
                  <a:ext cx="260" cy="519"/>
                  <a:chOff x="2592" y="2544"/>
                  <a:chExt cx="260" cy="519"/>
                </a:xfrm>
              </p:grpSpPr>
              <p:sp>
                <p:nvSpPr>
                  <p:cNvPr id="28856" name="Freeform 71"/>
                  <p:cNvSpPr>
                    <a:spLocks noChangeAspect="1"/>
                  </p:cNvSpPr>
                  <p:nvPr/>
                </p:nvSpPr>
                <p:spPr bwMode="auto">
                  <a:xfrm>
                    <a:off x="2592" y="2890"/>
                    <a:ext cx="131" cy="173"/>
                  </a:xfrm>
                  <a:custGeom>
                    <a:avLst/>
                    <a:gdLst>
                      <a:gd name="T0" fmla="*/ 111 w 86"/>
                      <a:gd name="T1" fmla="*/ 0 h 146"/>
                      <a:gd name="T2" fmla="*/ 0 w 86"/>
                      <a:gd name="T3" fmla="*/ 68 h 146"/>
                      <a:gd name="T4" fmla="*/ 0 w 86"/>
                      <a:gd name="T5" fmla="*/ 205 h 146"/>
                      <a:gd name="T6" fmla="*/ 0 w 86"/>
                      <a:gd name="T7" fmla="*/ 205 h 146"/>
                      <a:gd name="T8" fmla="*/ 200 w 86"/>
                      <a:gd name="T9" fmla="*/ 84 h 146"/>
                      <a:gd name="T10" fmla="*/ 111 w 86"/>
                      <a:gd name="T11" fmla="*/ 0 h 146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86"/>
                      <a:gd name="T19" fmla="*/ 0 h 146"/>
                      <a:gd name="T20" fmla="*/ 86 w 86"/>
                      <a:gd name="T21" fmla="*/ 146 h 14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86" h="146">
                        <a:moveTo>
                          <a:pt x="48" y="0"/>
                        </a:moveTo>
                        <a:lnTo>
                          <a:pt x="0" y="48"/>
                        </a:lnTo>
                        <a:lnTo>
                          <a:pt x="0" y="146"/>
                        </a:lnTo>
                        <a:lnTo>
                          <a:pt x="86" y="60"/>
                        </a:lnTo>
                        <a:lnTo>
                          <a:pt x="48" y="0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857" name="Freeform 72"/>
                  <p:cNvSpPr>
                    <a:spLocks noChangeAspect="1"/>
                  </p:cNvSpPr>
                  <p:nvPr/>
                </p:nvSpPr>
                <p:spPr bwMode="auto">
                  <a:xfrm>
                    <a:off x="2592" y="2961"/>
                    <a:ext cx="260" cy="102"/>
                  </a:xfrm>
                  <a:custGeom>
                    <a:avLst/>
                    <a:gdLst>
                      <a:gd name="T0" fmla="*/ 398 w 170"/>
                      <a:gd name="T1" fmla="*/ 53 h 86"/>
                      <a:gd name="T2" fmla="*/ 202 w 170"/>
                      <a:gd name="T3" fmla="*/ 0 h 86"/>
                      <a:gd name="T4" fmla="*/ 0 w 170"/>
                      <a:gd name="T5" fmla="*/ 121 h 86"/>
                      <a:gd name="T6" fmla="*/ 286 w 170"/>
                      <a:gd name="T7" fmla="*/ 121 h 86"/>
                      <a:gd name="T8" fmla="*/ 398 w 170"/>
                      <a:gd name="T9" fmla="*/ 53 h 8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70"/>
                      <a:gd name="T16" fmla="*/ 0 h 86"/>
                      <a:gd name="T17" fmla="*/ 170 w 170"/>
                      <a:gd name="T18" fmla="*/ 86 h 8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70" h="86">
                        <a:moveTo>
                          <a:pt x="170" y="38"/>
                        </a:moveTo>
                        <a:lnTo>
                          <a:pt x="86" y="0"/>
                        </a:lnTo>
                        <a:lnTo>
                          <a:pt x="0" y="86"/>
                        </a:lnTo>
                        <a:lnTo>
                          <a:pt x="122" y="86"/>
                        </a:lnTo>
                        <a:lnTo>
                          <a:pt x="170" y="38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858" name="Freeform 73"/>
                  <p:cNvSpPr>
                    <a:spLocks noChangeAspect="1"/>
                  </p:cNvSpPr>
                  <p:nvPr/>
                </p:nvSpPr>
                <p:spPr bwMode="auto">
                  <a:xfrm>
                    <a:off x="2803" y="3044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0 w 1"/>
                      <a:gd name="T3" fmla="*/ 0 h 1"/>
                      <a:gd name="T4" fmla="*/ 0 w 1"/>
                      <a:gd name="T5" fmla="*/ 0 h 1"/>
                      <a:gd name="T6" fmla="*/ 0 60000 65536"/>
                      <a:gd name="T7" fmla="*/ 0 60000 65536"/>
                      <a:gd name="T8" fmla="*/ 0 60000 65536"/>
                      <a:gd name="T9" fmla="*/ 0 w 1"/>
                      <a:gd name="T10" fmla="*/ 0 h 1"/>
                      <a:gd name="T11" fmla="*/ 1 w 1"/>
                      <a:gd name="T12" fmla="*/ 1 h 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" h="1">
                        <a:moveTo>
                          <a:pt x="0" y="0"/>
                        </a:move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859" name="Freeform 74"/>
                  <p:cNvSpPr>
                    <a:spLocks noChangeAspect="1"/>
                  </p:cNvSpPr>
                  <p:nvPr/>
                </p:nvSpPr>
                <p:spPr bwMode="auto">
                  <a:xfrm>
                    <a:off x="2803" y="3044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0 w 1"/>
                      <a:gd name="T3" fmla="*/ 0 h 1"/>
                      <a:gd name="T4" fmla="*/ 0 w 1"/>
                      <a:gd name="T5" fmla="*/ 0 h 1"/>
                      <a:gd name="T6" fmla="*/ 0 60000 65536"/>
                      <a:gd name="T7" fmla="*/ 0 60000 65536"/>
                      <a:gd name="T8" fmla="*/ 0 60000 65536"/>
                      <a:gd name="T9" fmla="*/ 0 w 1"/>
                      <a:gd name="T10" fmla="*/ 0 h 1"/>
                      <a:gd name="T11" fmla="*/ 1 w 1"/>
                      <a:gd name="T12" fmla="*/ 1 h 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" h="1">
                        <a:moveTo>
                          <a:pt x="0" y="0"/>
                        </a:move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860" name="Freeform 75"/>
                  <p:cNvSpPr>
                    <a:spLocks noChangeAspect="1"/>
                  </p:cNvSpPr>
                  <p:nvPr/>
                </p:nvSpPr>
                <p:spPr bwMode="auto">
                  <a:xfrm>
                    <a:off x="2592" y="2660"/>
                    <a:ext cx="131" cy="171"/>
                  </a:xfrm>
                  <a:custGeom>
                    <a:avLst/>
                    <a:gdLst>
                      <a:gd name="T0" fmla="*/ 111 w 86"/>
                      <a:gd name="T1" fmla="*/ 0 h 144"/>
                      <a:gd name="T2" fmla="*/ 0 w 86"/>
                      <a:gd name="T3" fmla="*/ 68 h 144"/>
                      <a:gd name="T4" fmla="*/ 0 w 86"/>
                      <a:gd name="T5" fmla="*/ 203 h 144"/>
                      <a:gd name="T6" fmla="*/ 0 w 86"/>
                      <a:gd name="T7" fmla="*/ 203 h 144"/>
                      <a:gd name="T8" fmla="*/ 200 w 86"/>
                      <a:gd name="T9" fmla="*/ 84 h 144"/>
                      <a:gd name="T10" fmla="*/ 111 w 86"/>
                      <a:gd name="T11" fmla="*/ 0 h 14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86"/>
                      <a:gd name="T19" fmla="*/ 0 h 144"/>
                      <a:gd name="T20" fmla="*/ 86 w 86"/>
                      <a:gd name="T21" fmla="*/ 144 h 14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86" h="144">
                        <a:moveTo>
                          <a:pt x="48" y="0"/>
                        </a:moveTo>
                        <a:lnTo>
                          <a:pt x="0" y="48"/>
                        </a:lnTo>
                        <a:lnTo>
                          <a:pt x="0" y="144"/>
                        </a:lnTo>
                        <a:lnTo>
                          <a:pt x="86" y="60"/>
                        </a:lnTo>
                        <a:lnTo>
                          <a:pt x="48" y="0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861" name="Freeform 76"/>
                  <p:cNvSpPr>
                    <a:spLocks noChangeAspect="1"/>
                  </p:cNvSpPr>
                  <p:nvPr/>
                </p:nvSpPr>
                <p:spPr bwMode="auto">
                  <a:xfrm>
                    <a:off x="2616" y="2712"/>
                    <a:ext cx="236" cy="100"/>
                  </a:xfrm>
                  <a:custGeom>
                    <a:avLst/>
                    <a:gdLst>
                      <a:gd name="T0" fmla="*/ 362 w 154"/>
                      <a:gd name="T1" fmla="*/ 76 h 84"/>
                      <a:gd name="T2" fmla="*/ 202 w 154"/>
                      <a:gd name="T3" fmla="*/ 0 h 84"/>
                      <a:gd name="T4" fmla="*/ 0 w 154"/>
                      <a:gd name="T5" fmla="*/ 119 h 84"/>
                      <a:gd name="T6" fmla="*/ 287 w 154"/>
                      <a:gd name="T7" fmla="*/ 119 h 84"/>
                      <a:gd name="T8" fmla="*/ 362 w 154"/>
                      <a:gd name="T9" fmla="*/ 76 h 8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54"/>
                      <a:gd name="T16" fmla="*/ 0 h 84"/>
                      <a:gd name="T17" fmla="*/ 154 w 154"/>
                      <a:gd name="T18" fmla="*/ 84 h 8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54" h="84">
                        <a:moveTo>
                          <a:pt x="154" y="54"/>
                        </a:moveTo>
                        <a:lnTo>
                          <a:pt x="86" y="0"/>
                        </a:lnTo>
                        <a:lnTo>
                          <a:pt x="0" y="84"/>
                        </a:lnTo>
                        <a:lnTo>
                          <a:pt x="122" y="84"/>
                        </a:lnTo>
                        <a:lnTo>
                          <a:pt x="154" y="54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862" name="Freeform 77"/>
                  <p:cNvSpPr>
                    <a:spLocks noChangeAspect="1"/>
                  </p:cNvSpPr>
                  <p:nvPr/>
                </p:nvSpPr>
                <p:spPr bwMode="auto">
                  <a:xfrm>
                    <a:off x="2616" y="2712"/>
                    <a:ext cx="236" cy="100"/>
                  </a:xfrm>
                  <a:custGeom>
                    <a:avLst/>
                    <a:gdLst>
                      <a:gd name="T0" fmla="*/ 362 w 154"/>
                      <a:gd name="T1" fmla="*/ 76 h 84"/>
                      <a:gd name="T2" fmla="*/ 202 w 154"/>
                      <a:gd name="T3" fmla="*/ 0 h 84"/>
                      <a:gd name="T4" fmla="*/ 0 w 154"/>
                      <a:gd name="T5" fmla="*/ 119 h 84"/>
                      <a:gd name="T6" fmla="*/ 287 w 154"/>
                      <a:gd name="T7" fmla="*/ 119 h 84"/>
                      <a:gd name="T8" fmla="*/ 362 w 154"/>
                      <a:gd name="T9" fmla="*/ 76 h 8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54"/>
                      <a:gd name="T16" fmla="*/ 0 h 84"/>
                      <a:gd name="T17" fmla="*/ 154 w 154"/>
                      <a:gd name="T18" fmla="*/ 84 h 8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54" h="84">
                        <a:moveTo>
                          <a:pt x="154" y="54"/>
                        </a:moveTo>
                        <a:lnTo>
                          <a:pt x="86" y="0"/>
                        </a:lnTo>
                        <a:lnTo>
                          <a:pt x="0" y="84"/>
                        </a:lnTo>
                        <a:lnTo>
                          <a:pt x="122" y="84"/>
                        </a:lnTo>
                        <a:lnTo>
                          <a:pt x="154" y="54"/>
                        </a:lnTo>
                      </a:path>
                    </a:pathLst>
                  </a:custGeom>
                  <a:noFill/>
                  <a:ln w="635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863" name="Rectangle 7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03" y="2812"/>
                    <a:ext cx="1" cy="1"/>
                  </a:xfrm>
                  <a:prstGeom prst="rect">
                    <a:avLst/>
                  </a:prstGeom>
                  <a:solidFill>
                    <a:srgbClr val="B2B2B2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864" name="Freeform 79"/>
                  <p:cNvSpPr>
                    <a:spLocks noChangeAspect="1"/>
                  </p:cNvSpPr>
                  <p:nvPr/>
                </p:nvSpPr>
                <p:spPr bwMode="auto">
                  <a:xfrm>
                    <a:off x="2803" y="2812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0 w 1"/>
                      <a:gd name="T3" fmla="*/ 0 h 1"/>
                      <a:gd name="T4" fmla="*/ 0 w 1"/>
                      <a:gd name="T5" fmla="*/ 0 h 1"/>
                      <a:gd name="T6" fmla="*/ 0 w 1"/>
                      <a:gd name="T7" fmla="*/ 0 h 1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"/>
                      <a:gd name="T13" fmla="*/ 0 h 1"/>
                      <a:gd name="T14" fmla="*/ 1 w 1"/>
                      <a:gd name="T15" fmla="*/ 1 h 1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" h="1">
                        <a:moveTo>
                          <a:pt x="0" y="0"/>
                        </a:move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865" name="Freeform 80"/>
                  <p:cNvSpPr>
                    <a:spLocks noChangeAspect="1"/>
                  </p:cNvSpPr>
                  <p:nvPr/>
                </p:nvSpPr>
                <p:spPr bwMode="auto">
                  <a:xfrm>
                    <a:off x="2592" y="2544"/>
                    <a:ext cx="131" cy="173"/>
                  </a:xfrm>
                  <a:custGeom>
                    <a:avLst/>
                    <a:gdLst>
                      <a:gd name="T0" fmla="*/ 111 w 86"/>
                      <a:gd name="T1" fmla="*/ 0 h 146"/>
                      <a:gd name="T2" fmla="*/ 0 w 86"/>
                      <a:gd name="T3" fmla="*/ 68 h 146"/>
                      <a:gd name="T4" fmla="*/ 0 w 86"/>
                      <a:gd name="T5" fmla="*/ 205 h 146"/>
                      <a:gd name="T6" fmla="*/ 0 w 86"/>
                      <a:gd name="T7" fmla="*/ 205 h 146"/>
                      <a:gd name="T8" fmla="*/ 200 w 86"/>
                      <a:gd name="T9" fmla="*/ 84 h 146"/>
                      <a:gd name="T10" fmla="*/ 111 w 86"/>
                      <a:gd name="T11" fmla="*/ 0 h 146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86"/>
                      <a:gd name="T19" fmla="*/ 0 h 146"/>
                      <a:gd name="T20" fmla="*/ 86 w 86"/>
                      <a:gd name="T21" fmla="*/ 146 h 14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86" h="146">
                        <a:moveTo>
                          <a:pt x="48" y="0"/>
                        </a:moveTo>
                        <a:lnTo>
                          <a:pt x="0" y="48"/>
                        </a:lnTo>
                        <a:lnTo>
                          <a:pt x="0" y="146"/>
                        </a:lnTo>
                        <a:lnTo>
                          <a:pt x="86" y="60"/>
                        </a:lnTo>
                        <a:lnTo>
                          <a:pt x="48" y="0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866" name="Rectangle 8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03" y="2698"/>
                    <a:ext cx="1" cy="1"/>
                  </a:xfrm>
                  <a:prstGeom prst="rect">
                    <a:avLst/>
                  </a:prstGeom>
                  <a:solidFill>
                    <a:srgbClr val="B2B2B2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867" name="Freeform 82"/>
                  <p:cNvSpPr>
                    <a:spLocks noChangeAspect="1"/>
                  </p:cNvSpPr>
                  <p:nvPr/>
                </p:nvSpPr>
                <p:spPr bwMode="auto">
                  <a:xfrm>
                    <a:off x="2803" y="2698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0 w 1"/>
                      <a:gd name="T3" fmla="*/ 0 h 1"/>
                      <a:gd name="T4" fmla="*/ 0 w 1"/>
                      <a:gd name="T5" fmla="*/ 0 h 1"/>
                      <a:gd name="T6" fmla="*/ 0 w 1"/>
                      <a:gd name="T7" fmla="*/ 0 h 1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"/>
                      <a:gd name="T13" fmla="*/ 0 h 1"/>
                      <a:gd name="T14" fmla="*/ 1 w 1"/>
                      <a:gd name="T15" fmla="*/ 1 h 1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" h="1">
                        <a:moveTo>
                          <a:pt x="0" y="0"/>
                        </a:move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868" name="Freeform 83"/>
                  <p:cNvSpPr>
                    <a:spLocks noChangeAspect="1"/>
                  </p:cNvSpPr>
                  <p:nvPr/>
                </p:nvSpPr>
                <p:spPr bwMode="auto">
                  <a:xfrm>
                    <a:off x="2592" y="2776"/>
                    <a:ext cx="131" cy="171"/>
                  </a:xfrm>
                  <a:custGeom>
                    <a:avLst/>
                    <a:gdLst>
                      <a:gd name="T0" fmla="*/ 111 w 86"/>
                      <a:gd name="T1" fmla="*/ 0 h 144"/>
                      <a:gd name="T2" fmla="*/ 0 w 86"/>
                      <a:gd name="T3" fmla="*/ 68 h 144"/>
                      <a:gd name="T4" fmla="*/ 0 w 86"/>
                      <a:gd name="T5" fmla="*/ 203 h 144"/>
                      <a:gd name="T6" fmla="*/ 0 w 86"/>
                      <a:gd name="T7" fmla="*/ 203 h 144"/>
                      <a:gd name="T8" fmla="*/ 200 w 86"/>
                      <a:gd name="T9" fmla="*/ 82 h 144"/>
                      <a:gd name="T10" fmla="*/ 111 w 86"/>
                      <a:gd name="T11" fmla="*/ 0 h 14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86"/>
                      <a:gd name="T19" fmla="*/ 0 h 144"/>
                      <a:gd name="T20" fmla="*/ 86 w 86"/>
                      <a:gd name="T21" fmla="*/ 144 h 14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86" h="144">
                        <a:moveTo>
                          <a:pt x="48" y="0"/>
                        </a:moveTo>
                        <a:lnTo>
                          <a:pt x="0" y="48"/>
                        </a:lnTo>
                        <a:lnTo>
                          <a:pt x="0" y="144"/>
                        </a:lnTo>
                        <a:lnTo>
                          <a:pt x="86" y="58"/>
                        </a:lnTo>
                        <a:lnTo>
                          <a:pt x="48" y="0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869" name="Rectangle 8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03" y="2928"/>
                    <a:ext cx="1" cy="1"/>
                  </a:xfrm>
                  <a:prstGeom prst="rect">
                    <a:avLst/>
                  </a:prstGeom>
                  <a:solidFill>
                    <a:srgbClr val="B2B2B2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870" name="Freeform 85"/>
                  <p:cNvSpPr>
                    <a:spLocks noChangeAspect="1"/>
                  </p:cNvSpPr>
                  <p:nvPr/>
                </p:nvSpPr>
                <p:spPr bwMode="auto">
                  <a:xfrm>
                    <a:off x="2803" y="2928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0 w 1"/>
                      <a:gd name="T3" fmla="*/ 0 h 1"/>
                      <a:gd name="T4" fmla="*/ 0 w 1"/>
                      <a:gd name="T5" fmla="*/ 0 h 1"/>
                      <a:gd name="T6" fmla="*/ 0 w 1"/>
                      <a:gd name="T7" fmla="*/ 0 h 1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"/>
                      <a:gd name="T13" fmla="*/ 0 h 1"/>
                      <a:gd name="T14" fmla="*/ 1 w 1"/>
                      <a:gd name="T15" fmla="*/ 1 h 1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" h="1">
                        <a:moveTo>
                          <a:pt x="0" y="0"/>
                        </a:move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871" name="Rectangle 8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665" y="2544"/>
                    <a:ext cx="187" cy="116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872" name="Rectangle 8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665" y="2660"/>
                    <a:ext cx="187" cy="116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873" name="Rectangle 8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665" y="2776"/>
                    <a:ext cx="187" cy="114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874" name="Rectangle 8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665" y="2890"/>
                    <a:ext cx="187" cy="116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28852" name="Rectangle 90"/>
              <p:cNvSpPr>
                <a:spLocks noChangeAspect="1" noChangeArrowheads="1"/>
              </p:cNvSpPr>
              <p:nvPr/>
            </p:nvSpPr>
            <p:spPr bwMode="auto">
              <a:xfrm>
                <a:off x="3372" y="2155"/>
                <a:ext cx="1285" cy="100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dirty="0">
                  <a:solidFill>
                    <a:srgbClr val="5E6DA4"/>
                  </a:solidFill>
                  <a:latin typeface="Calibri" panose="020F0502020204030204" pitchFamily="34" charset="0"/>
                </a:endParaRPr>
              </a:p>
              <a:p>
                <a:pPr algn="ctr" fontAlgn="base">
                  <a:lnSpc>
                    <a:spcPct val="7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 dirty="0">
                    <a:solidFill>
                      <a:srgbClr val="201080"/>
                    </a:solidFill>
                    <a:latin typeface="Calibri" panose="020F0502020204030204" pitchFamily="34" charset="0"/>
                  </a:rPr>
                  <a:t>PS</a:t>
                </a:r>
                <a:endParaRPr lang="en-US" b="1" dirty="0">
                  <a:solidFill>
                    <a:srgbClr val="201080"/>
                  </a:solidFill>
                  <a:latin typeface="Calibri" panose="020F0502020204030204" pitchFamily="34" charset="0"/>
                </a:endParaRPr>
              </a:p>
              <a:p>
                <a:pPr algn="ctr" fontAlgn="base">
                  <a:lnSpc>
                    <a:spcPct val="75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b="1" dirty="0">
                  <a:solidFill>
                    <a:srgbClr val="201080"/>
                  </a:solidFill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15" name="Group 91"/>
            <p:cNvGrpSpPr>
              <a:grpSpLocks noChangeAspect="1"/>
            </p:cNvGrpSpPr>
            <p:nvPr/>
          </p:nvGrpSpPr>
          <p:grpSpPr bwMode="auto">
            <a:xfrm>
              <a:off x="845" y="1371"/>
              <a:ext cx="1148" cy="901"/>
              <a:chOff x="3372" y="2147"/>
              <a:chExt cx="1285" cy="1009"/>
            </a:xfrm>
          </p:grpSpPr>
          <p:grpSp>
            <p:nvGrpSpPr>
              <p:cNvPr id="16" name="Group 92"/>
              <p:cNvGrpSpPr>
                <a:grpSpLocks noChangeAspect="1"/>
              </p:cNvGrpSpPr>
              <p:nvPr/>
            </p:nvGrpSpPr>
            <p:grpSpPr bwMode="auto">
              <a:xfrm>
                <a:off x="3446" y="2448"/>
                <a:ext cx="1066" cy="521"/>
                <a:chOff x="3004" y="2544"/>
                <a:chExt cx="1066" cy="521"/>
              </a:xfrm>
            </p:grpSpPr>
            <p:grpSp>
              <p:nvGrpSpPr>
                <p:cNvPr id="17" name="Group 93"/>
                <p:cNvGrpSpPr>
                  <a:grpSpLocks noChangeAspect="1"/>
                </p:cNvGrpSpPr>
                <p:nvPr/>
              </p:nvGrpSpPr>
              <p:grpSpPr bwMode="auto">
                <a:xfrm>
                  <a:off x="3810" y="2546"/>
                  <a:ext cx="260" cy="519"/>
                  <a:chOff x="4903" y="2504"/>
                  <a:chExt cx="260" cy="519"/>
                </a:xfrm>
              </p:grpSpPr>
              <p:sp>
                <p:nvSpPr>
                  <p:cNvPr id="28846" name="Freeform 94"/>
                  <p:cNvSpPr>
                    <a:spLocks noChangeAspect="1"/>
                  </p:cNvSpPr>
                  <p:nvPr/>
                </p:nvSpPr>
                <p:spPr bwMode="auto">
                  <a:xfrm>
                    <a:off x="4903" y="2921"/>
                    <a:ext cx="260" cy="102"/>
                  </a:xfrm>
                  <a:custGeom>
                    <a:avLst/>
                    <a:gdLst>
                      <a:gd name="T0" fmla="*/ 398 w 170"/>
                      <a:gd name="T1" fmla="*/ 53 h 86"/>
                      <a:gd name="T2" fmla="*/ 202 w 170"/>
                      <a:gd name="T3" fmla="*/ 0 h 86"/>
                      <a:gd name="T4" fmla="*/ 0 w 170"/>
                      <a:gd name="T5" fmla="*/ 121 h 86"/>
                      <a:gd name="T6" fmla="*/ 286 w 170"/>
                      <a:gd name="T7" fmla="*/ 121 h 86"/>
                      <a:gd name="T8" fmla="*/ 398 w 170"/>
                      <a:gd name="T9" fmla="*/ 53 h 8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70"/>
                      <a:gd name="T16" fmla="*/ 0 h 86"/>
                      <a:gd name="T17" fmla="*/ 170 w 170"/>
                      <a:gd name="T18" fmla="*/ 86 h 8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70" h="86">
                        <a:moveTo>
                          <a:pt x="170" y="38"/>
                        </a:moveTo>
                        <a:lnTo>
                          <a:pt x="86" y="0"/>
                        </a:lnTo>
                        <a:lnTo>
                          <a:pt x="0" y="86"/>
                        </a:lnTo>
                        <a:lnTo>
                          <a:pt x="122" y="86"/>
                        </a:lnTo>
                        <a:lnTo>
                          <a:pt x="170" y="38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847" name="Rectangle 9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976" y="2504"/>
                    <a:ext cx="187" cy="116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848" name="Rectangle 9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976" y="2620"/>
                    <a:ext cx="187" cy="116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849" name="Rectangle 9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976" y="2736"/>
                    <a:ext cx="187" cy="114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850" name="Rectangle 9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976" y="2850"/>
                    <a:ext cx="187" cy="116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8" name="Group 99"/>
                <p:cNvGrpSpPr>
                  <a:grpSpLocks noChangeAspect="1"/>
                </p:cNvGrpSpPr>
                <p:nvPr/>
              </p:nvGrpSpPr>
              <p:grpSpPr bwMode="auto">
                <a:xfrm>
                  <a:off x="3192" y="2544"/>
                  <a:ext cx="690" cy="516"/>
                  <a:chOff x="3192" y="2544"/>
                  <a:chExt cx="690" cy="516"/>
                </a:xfrm>
              </p:grpSpPr>
              <p:sp>
                <p:nvSpPr>
                  <p:cNvPr id="28844" name="Freeform 100"/>
                  <p:cNvSpPr>
                    <a:spLocks noChangeAspect="1"/>
                  </p:cNvSpPr>
                  <p:nvPr/>
                </p:nvSpPr>
                <p:spPr bwMode="auto">
                  <a:xfrm>
                    <a:off x="3192" y="3003"/>
                    <a:ext cx="690" cy="57"/>
                  </a:xfrm>
                  <a:custGeom>
                    <a:avLst/>
                    <a:gdLst>
                      <a:gd name="T0" fmla="*/ 1053 w 452"/>
                      <a:gd name="T1" fmla="*/ 0 h 48"/>
                      <a:gd name="T2" fmla="*/ 942 w 452"/>
                      <a:gd name="T3" fmla="*/ 68 h 48"/>
                      <a:gd name="T4" fmla="*/ 942 w 452"/>
                      <a:gd name="T5" fmla="*/ 68 h 48"/>
                      <a:gd name="T6" fmla="*/ 0 w 452"/>
                      <a:gd name="T7" fmla="*/ 68 h 48"/>
                      <a:gd name="T8" fmla="*/ 0 w 452"/>
                      <a:gd name="T9" fmla="*/ 68 h 48"/>
                      <a:gd name="T10" fmla="*/ 111 w 452"/>
                      <a:gd name="T11" fmla="*/ 0 h 48"/>
                      <a:gd name="T12" fmla="*/ 1053 w 452"/>
                      <a:gd name="T13" fmla="*/ 0 h 48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452"/>
                      <a:gd name="T22" fmla="*/ 0 h 48"/>
                      <a:gd name="T23" fmla="*/ 452 w 452"/>
                      <a:gd name="T24" fmla="*/ 48 h 48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452" h="48">
                        <a:moveTo>
                          <a:pt x="452" y="0"/>
                        </a:moveTo>
                        <a:lnTo>
                          <a:pt x="404" y="48"/>
                        </a:lnTo>
                        <a:lnTo>
                          <a:pt x="0" y="48"/>
                        </a:lnTo>
                        <a:lnTo>
                          <a:pt x="48" y="0"/>
                        </a:lnTo>
                        <a:lnTo>
                          <a:pt x="452" y="0"/>
                        </a:lnTo>
                        <a:close/>
                      </a:path>
                    </a:pathLst>
                  </a:custGeom>
                  <a:solidFill>
                    <a:srgbClr val="0066FF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845" name="Rectangle 10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264" y="2544"/>
                    <a:ext cx="617" cy="462"/>
                  </a:xfrm>
                  <a:prstGeom prst="rect">
                    <a:avLst/>
                  </a:prstGeom>
                  <a:solidFill>
                    <a:srgbClr val="0066FF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9" name="Group 102"/>
                <p:cNvGrpSpPr>
                  <a:grpSpLocks noChangeAspect="1"/>
                </p:cNvGrpSpPr>
                <p:nvPr/>
              </p:nvGrpSpPr>
              <p:grpSpPr bwMode="auto">
                <a:xfrm>
                  <a:off x="3004" y="2544"/>
                  <a:ext cx="260" cy="519"/>
                  <a:chOff x="2592" y="2544"/>
                  <a:chExt cx="260" cy="519"/>
                </a:xfrm>
              </p:grpSpPr>
              <p:sp>
                <p:nvSpPr>
                  <p:cNvPr id="28825" name="Freeform 103"/>
                  <p:cNvSpPr>
                    <a:spLocks noChangeAspect="1"/>
                  </p:cNvSpPr>
                  <p:nvPr/>
                </p:nvSpPr>
                <p:spPr bwMode="auto">
                  <a:xfrm>
                    <a:off x="2592" y="2890"/>
                    <a:ext cx="131" cy="173"/>
                  </a:xfrm>
                  <a:custGeom>
                    <a:avLst/>
                    <a:gdLst>
                      <a:gd name="T0" fmla="*/ 111 w 86"/>
                      <a:gd name="T1" fmla="*/ 0 h 146"/>
                      <a:gd name="T2" fmla="*/ 0 w 86"/>
                      <a:gd name="T3" fmla="*/ 68 h 146"/>
                      <a:gd name="T4" fmla="*/ 0 w 86"/>
                      <a:gd name="T5" fmla="*/ 205 h 146"/>
                      <a:gd name="T6" fmla="*/ 0 w 86"/>
                      <a:gd name="T7" fmla="*/ 205 h 146"/>
                      <a:gd name="T8" fmla="*/ 200 w 86"/>
                      <a:gd name="T9" fmla="*/ 84 h 146"/>
                      <a:gd name="T10" fmla="*/ 111 w 86"/>
                      <a:gd name="T11" fmla="*/ 0 h 146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86"/>
                      <a:gd name="T19" fmla="*/ 0 h 146"/>
                      <a:gd name="T20" fmla="*/ 86 w 86"/>
                      <a:gd name="T21" fmla="*/ 146 h 14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86" h="146">
                        <a:moveTo>
                          <a:pt x="48" y="0"/>
                        </a:moveTo>
                        <a:lnTo>
                          <a:pt x="0" y="48"/>
                        </a:lnTo>
                        <a:lnTo>
                          <a:pt x="0" y="146"/>
                        </a:lnTo>
                        <a:lnTo>
                          <a:pt x="86" y="60"/>
                        </a:lnTo>
                        <a:lnTo>
                          <a:pt x="48" y="0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826" name="Freeform 104"/>
                  <p:cNvSpPr>
                    <a:spLocks noChangeAspect="1"/>
                  </p:cNvSpPr>
                  <p:nvPr/>
                </p:nvSpPr>
                <p:spPr bwMode="auto">
                  <a:xfrm>
                    <a:off x="2592" y="2961"/>
                    <a:ext cx="260" cy="102"/>
                  </a:xfrm>
                  <a:custGeom>
                    <a:avLst/>
                    <a:gdLst>
                      <a:gd name="T0" fmla="*/ 398 w 170"/>
                      <a:gd name="T1" fmla="*/ 53 h 86"/>
                      <a:gd name="T2" fmla="*/ 202 w 170"/>
                      <a:gd name="T3" fmla="*/ 0 h 86"/>
                      <a:gd name="T4" fmla="*/ 0 w 170"/>
                      <a:gd name="T5" fmla="*/ 121 h 86"/>
                      <a:gd name="T6" fmla="*/ 286 w 170"/>
                      <a:gd name="T7" fmla="*/ 121 h 86"/>
                      <a:gd name="T8" fmla="*/ 398 w 170"/>
                      <a:gd name="T9" fmla="*/ 53 h 8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70"/>
                      <a:gd name="T16" fmla="*/ 0 h 86"/>
                      <a:gd name="T17" fmla="*/ 170 w 170"/>
                      <a:gd name="T18" fmla="*/ 86 h 8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70" h="86">
                        <a:moveTo>
                          <a:pt x="170" y="38"/>
                        </a:moveTo>
                        <a:lnTo>
                          <a:pt x="86" y="0"/>
                        </a:lnTo>
                        <a:lnTo>
                          <a:pt x="0" y="86"/>
                        </a:lnTo>
                        <a:lnTo>
                          <a:pt x="122" y="86"/>
                        </a:lnTo>
                        <a:lnTo>
                          <a:pt x="170" y="38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827" name="Freeform 105"/>
                  <p:cNvSpPr>
                    <a:spLocks noChangeAspect="1"/>
                  </p:cNvSpPr>
                  <p:nvPr/>
                </p:nvSpPr>
                <p:spPr bwMode="auto">
                  <a:xfrm>
                    <a:off x="2803" y="3044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0 w 1"/>
                      <a:gd name="T3" fmla="*/ 0 h 1"/>
                      <a:gd name="T4" fmla="*/ 0 w 1"/>
                      <a:gd name="T5" fmla="*/ 0 h 1"/>
                      <a:gd name="T6" fmla="*/ 0 60000 65536"/>
                      <a:gd name="T7" fmla="*/ 0 60000 65536"/>
                      <a:gd name="T8" fmla="*/ 0 60000 65536"/>
                      <a:gd name="T9" fmla="*/ 0 w 1"/>
                      <a:gd name="T10" fmla="*/ 0 h 1"/>
                      <a:gd name="T11" fmla="*/ 1 w 1"/>
                      <a:gd name="T12" fmla="*/ 1 h 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" h="1">
                        <a:moveTo>
                          <a:pt x="0" y="0"/>
                        </a:move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828" name="Freeform 106"/>
                  <p:cNvSpPr>
                    <a:spLocks noChangeAspect="1"/>
                  </p:cNvSpPr>
                  <p:nvPr/>
                </p:nvSpPr>
                <p:spPr bwMode="auto">
                  <a:xfrm>
                    <a:off x="2803" y="3044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0 w 1"/>
                      <a:gd name="T3" fmla="*/ 0 h 1"/>
                      <a:gd name="T4" fmla="*/ 0 w 1"/>
                      <a:gd name="T5" fmla="*/ 0 h 1"/>
                      <a:gd name="T6" fmla="*/ 0 60000 65536"/>
                      <a:gd name="T7" fmla="*/ 0 60000 65536"/>
                      <a:gd name="T8" fmla="*/ 0 60000 65536"/>
                      <a:gd name="T9" fmla="*/ 0 w 1"/>
                      <a:gd name="T10" fmla="*/ 0 h 1"/>
                      <a:gd name="T11" fmla="*/ 1 w 1"/>
                      <a:gd name="T12" fmla="*/ 1 h 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" h="1">
                        <a:moveTo>
                          <a:pt x="0" y="0"/>
                        </a:move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829" name="Freeform 107"/>
                  <p:cNvSpPr>
                    <a:spLocks noChangeAspect="1"/>
                  </p:cNvSpPr>
                  <p:nvPr/>
                </p:nvSpPr>
                <p:spPr bwMode="auto">
                  <a:xfrm>
                    <a:off x="2592" y="2660"/>
                    <a:ext cx="131" cy="171"/>
                  </a:xfrm>
                  <a:custGeom>
                    <a:avLst/>
                    <a:gdLst>
                      <a:gd name="T0" fmla="*/ 111 w 86"/>
                      <a:gd name="T1" fmla="*/ 0 h 144"/>
                      <a:gd name="T2" fmla="*/ 0 w 86"/>
                      <a:gd name="T3" fmla="*/ 68 h 144"/>
                      <a:gd name="T4" fmla="*/ 0 w 86"/>
                      <a:gd name="T5" fmla="*/ 203 h 144"/>
                      <a:gd name="T6" fmla="*/ 0 w 86"/>
                      <a:gd name="T7" fmla="*/ 203 h 144"/>
                      <a:gd name="T8" fmla="*/ 200 w 86"/>
                      <a:gd name="T9" fmla="*/ 84 h 144"/>
                      <a:gd name="T10" fmla="*/ 111 w 86"/>
                      <a:gd name="T11" fmla="*/ 0 h 14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86"/>
                      <a:gd name="T19" fmla="*/ 0 h 144"/>
                      <a:gd name="T20" fmla="*/ 86 w 86"/>
                      <a:gd name="T21" fmla="*/ 144 h 14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86" h="144">
                        <a:moveTo>
                          <a:pt x="48" y="0"/>
                        </a:moveTo>
                        <a:lnTo>
                          <a:pt x="0" y="48"/>
                        </a:lnTo>
                        <a:lnTo>
                          <a:pt x="0" y="144"/>
                        </a:lnTo>
                        <a:lnTo>
                          <a:pt x="86" y="60"/>
                        </a:lnTo>
                        <a:lnTo>
                          <a:pt x="48" y="0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830" name="Freeform 108"/>
                  <p:cNvSpPr>
                    <a:spLocks noChangeAspect="1"/>
                  </p:cNvSpPr>
                  <p:nvPr/>
                </p:nvSpPr>
                <p:spPr bwMode="auto">
                  <a:xfrm>
                    <a:off x="2616" y="2712"/>
                    <a:ext cx="236" cy="100"/>
                  </a:xfrm>
                  <a:custGeom>
                    <a:avLst/>
                    <a:gdLst>
                      <a:gd name="T0" fmla="*/ 362 w 154"/>
                      <a:gd name="T1" fmla="*/ 76 h 84"/>
                      <a:gd name="T2" fmla="*/ 202 w 154"/>
                      <a:gd name="T3" fmla="*/ 0 h 84"/>
                      <a:gd name="T4" fmla="*/ 0 w 154"/>
                      <a:gd name="T5" fmla="*/ 119 h 84"/>
                      <a:gd name="T6" fmla="*/ 287 w 154"/>
                      <a:gd name="T7" fmla="*/ 119 h 84"/>
                      <a:gd name="T8" fmla="*/ 362 w 154"/>
                      <a:gd name="T9" fmla="*/ 76 h 8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54"/>
                      <a:gd name="T16" fmla="*/ 0 h 84"/>
                      <a:gd name="T17" fmla="*/ 154 w 154"/>
                      <a:gd name="T18" fmla="*/ 84 h 8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54" h="84">
                        <a:moveTo>
                          <a:pt x="154" y="54"/>
                        </a:moveTo>
                        <a:lnTo>
                          <a:pt x="86" y="0"/>
                        </a:lnTo>
                        <a:lnTo>
                          <a:pt x="0" y="84"/>
                        </a:lnTo>
                        <a:lnTo>
                          <a:pt x="122" y="84"/>
                        </a:lnTo>
                        <a:lnTo>
                          <a:pt x="154" y="54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831" name="Freeform 109"/>
                  <p:cNvSpPr>
                    <a:spLocks noChangeAspect="1"/>
                  </p:cNvSpPr>
                  <p:nvPr/>
                </p:nvSpPr>
                <p:spPr bwMode="auto">
                  <a:xfrm>
                    <a:off x="2616" y="2712"/>
                    <a:ext cx="236" cy="100"/>
                  </a:xfrm>
                  <a:custGeom>
                    <a:avLst/>
                    <a:gdLst>
                      <a:gd name="T0" fmla="*/ 362 w 154"/>
                      <a:gd name="T1" fmla="*/ 76 h 84"/>
                      <a:gd name="T2" fmla="*/ 202 w 154"/>
                      <a:gd name="T3" fmla="*/ 0 h 84"/>
                      <a:gd name="T4" fmla="*/ 0 w 154"/>
                      <a:gd name="T5" fmla="*/ 119 h 84"/>
                      <a:gd name="T6" fmla="*/ 287 w 154"/>
                      <a:gd name="T7" fmla="*/ 119 h 84"/>
                      <a:gd name="T8" fmla="*/ 362 w 154"/>
                      <a:gd name="T9" fmla="*/ 76 h 8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54"/>
                      <a:gd name="T16" fmla="*/ 0 h 84"/>
                      <a:gd name="T17" fmla="*/ 154 w 154"/>
                      <a:gd name="T18" fmla="*/ 84 h 8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54" h="84">
                        <a:moveTo>
                          <a:pt x="154" y="54"/>
                        </a:moveTo>
                        <a:lnTo>
                          <a:pt x="86" y="0"/>
                        </a:lnTo>
                        <a:lnTo>
                          <a:pt x="0" y="84"/>
                        </a:lnTo>
                        <a:lnTo>
                          <a:pt x="122" y="84"/>
                        </a:lnTo>
                        <a:lnTo>
                          <a:pt x="154" y="54"/>
                        </a:lnTo>
                      </a:path>
                    </a:pathLst>
                  </a:custGeom>
                  <a:noFill/>
                  <a:ln w="635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832" name="Rectangle 11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03" y="2812"/>
                    <a:ext cx="1" cy="1"/>
                  </a:xfrm>
                  <a:prstGeom prst="rect">
                    <a:avLst/>
                  </a:prstGeom>
                  <a:solidFill>
                    <a:srgbClr val="B2B2B2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833" name="Freeform 111"/>
                  <p:cNvSpPr>
                    <a:spLocks noChangeAspect="1"/>
                  </p:cNvSpPr>
                  <p:nvPr/>
                </p:nvSpPr>
                <p:spPr bwMode="auto">
                  <a:xfrm>
                    <a:off x="2803" y="2812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0 w 1"/>
                      <a:gd name="T3" fmla="*/ 0 h 1"/>
                      <a:gd name="T4" fmla="*/ 0 w 1"/>
                      <a:gd name="T5" fmla="*/ 0 h 1"/>
                      <a:gd name="T6" fmla="*/ 0 w 1"/>
                      <a:gd name="T7" fmla="*/ 0 h 1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"/>
                      <a:gd name="T13" fmla="*/ 0 h 1"/>
                      <a:gd name="T14" fmla="*/ 1 w 1"/>
                      <a:gd name="T15" fmla="*/ 1 h 1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" h="1">
                        <a:moveTo>
                          <a:pt x="0" y="0"/>
                        </a:move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834" name="Freeform 112"/>
                  <p:cNvSpPr>
                    <a:spLocks noChangeAspect="1"/>
                  </p:cNvSpPr>
                  <p:nvPr/>
                </p:nvSpPr>
                <p:spPr bwMode="auto">
                  <a:xfrm>
                    <a:off x="2592" y="2544"/>
                    <a:ext cx="131" cy="173"/>
                  </a:xfrm>
                  <a:custGeom>
                    <a:avLst/>
                    <a:gdLst>
                      <a:gd name="T0" fmla="*/ 111 w 86"/>
                      <a:gd name="T1" fmla="*/ 0 h 146"/>
                      <a:gd name="T2" fmla="*/ 0 w 86"/>
                      <a:gd name="T3" fmla="*/ 68 h 146"/>
                      <a:gd name="T4" fmla="*/ 0 w 86"/>
                      <a:gd name="T5" fmla="*/ 205 h 146"/>
                      <a:gd name="T6" fmla="*/ 0 w 86"/>
                      <a:gd name="T7" fmla="*/ 205 h 146"/>
                      <a:gd name="T8" fmla="*/ 200 w 86"/>
                      <a:gd name="T9" fmla="*/ 84 h 146"/>
                      <a:gd name="T10" fmla="*/ 111 w 86"/>
                      <a:gd name="T11" fmla="*/ 0 h 146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86"/>
                      <a:gd name="T19" fmla="*/ 0 h 146"/>
                      <a:gd name="T20" fmla="*/ 86 w 86"/>
                      <a:gd name="T21" fmla="*/ 146 h 14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86" h="146">
                        <a:moveTo>
                          <a:pt x="48" y="0"/>
                        </a:moveTo>
                        <a:lnTo>
                          <a:pt x="0" y="48"/>
                        </a:lnTo>
                        <a:lnTo>
                          <a:pt x="0" y="146"/>
                        </a:lnTo>
                        <a:lnTo>
                          <a:pt x="86" y="60"/>
                        </a:lnTo>
                        <a:lnTo>
                          <a:pt x="48" y="0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835" name="Rectangle 11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03" y="2698"/>
                    <a:ext cx="1" cy="1"/>
                  </a:xfrm>
                  <a:prstGeom prst="rect">
                    <a:avLst/>
                  </a:prstGeom>
                  <a:solidFill>
                    <a:srgbClr val="B2B2B2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836" name="Freeform 114"/>
                  <p:cNvSpPr>
                    <a:spLocks noChangeAspect="1"/>
                  </p:cNvSpPr>
                  <p:nvPr/>
                </p:nvSpPr>
                <p:spPr bwMode="auto">
                  <a:xfrm>
                    <a:off x="2803" y="2698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0 w 1"/>
                      <a:gd name="T3" fmla="*/ 0 h 1"/>
                      <a:gd name="T4" fmla="*/ 0 w 1"/>
                      <a:gd name="T5" fmla="*/ 0 h 1"/>
                      <a:gd name="T6" fmla="*/ 0 w 1"/>
                      <a:gd name="T7" fmla="*/ 0 h 1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"/>
                      <a:gd name="T13" fmla="*/ 0 h 1"/>
                      <a:gd name="T14" fmla="*/ 1 w 1"/>
                      <a:gd name="T15" fmla="*/ 1 h 1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" h="1">
                        <a:moveTo>
                          <a:pt x="0" y="0"/>
                        </a:move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837" name="Freeform 115"/>
                  <p:cNvSpPr>
                    <a:spLocks noChangeAspect="1"/>
                  </p:cNvSpPr>
                  <p:nvPr/>
                </p:nvSpPr>
                <p:spPr bwMode="auto">
                  <a:xfrm>
                    <a:off x="2592" y="2776"/>
                    <a:ext cx="131" cy="171"/>
                  </a:xfrm>
                  <a:custGeom>
                    <a:avLst/>
                    <a:gdLst>
                      <a:gd name="T0" fmla="*/ 111 w 86"/>
                      <a:gd name="T1" fmla="*/ 0 h 144"/>
                      <a:gd name="T2" fmla="*/ 0 w 86"/>
                      <a:gd name="T3" fmla="*/ 68 h 144"/>
                      <a:gd name="T4" fmla="*/ 0 w 86"/>
                      <a:gd name="T5" fmla="*/ 203 h 144"/>
                      <a:gd name="T6" fmla="*/ 0 w 86"/>
                      <a:gd name="T7" fmla="*/ 203 h 144"/>
                      <a:gd name="T8" fmla="*/ 200 w 86"/>
                      <a:gd name="T9" fmla="*/ 82 h 144"/>
                      <a:gd name="T10" fmla="*/ 111 w 86"/>
                      <a:gd name="T11" fmla="*/ 0 h 14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86"/>
                      <a:gd name="T19" fmla="*/ 0 h 144"/>
                      <a:gd name="T20" fmla="*/ 86 w 86"/>
                      <a:gd name="T21" fmla="*/ 144 h 14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86" h="144">
                        <a:moveTo>
                          <a:pt x="48" y="0"/>
                        </a:moveTo>
                        <a:lnTo>
                          <a:pt x="0" y="48"/>
                        </a:lnTo>
                        <a:lnTo>
                          <a:pt x="0" y="144"/>
                        </a:lnTo>
                        <a:lnTo>
                          <a:pt x="86" y="58"/>
                        </a:lnTo>
                        <a:lnTo>
                          <a:pt x="48" y="0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838" name="Rectangle 11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03" y="2928"/>
                    <a:ext cx="1" cy="1"/>
                  </a:xfrm>
                  <a:prstGeom prst="rect">
                    <a:avLst/>
                  </a:prstGeom>
                  <a:solidFill>
                    <a:srgbClr val="B2B2B2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839" name="Freeform 117"/>
                  <p:cNvSpPr>
                    <a:spLocks noChangeAspect="1"/>
                  </p:cNvSpPr>
                  <p:nvPr/>
                </p:nvSpPr>
                <p:spPr bwMode="auto">
                  <a:xfrm>
                    <a:off x="2803" y="2928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0 w 1"/>
                      <a:gd name="T3" fmla="*/ 0 h 1"/>
                      <a:gd name="T4" fmla="*/ 0 w 1"/>
                      <a:gd name="T5" fmla="*/ 0 h 1"/>
                      <a:gd name="T6" fmla="*/ 0 w 1"/>
                      <a:gd name="T7" fmla="*/ 0 h 1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"/>
                      <a:gd name="T13" fmla="*/ 0 h 1"/>
                      <a:gd name="T14" fmla="*/ 1 w 1"/>
                      <a:gd name="T15" fmla="*/ 1 h 1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" h="1">
                        <a:moveTo>
                          <a:pt x="0" y="0"/>
                        </a:move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840" name="Rectangle 11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665" y="2544"/>
                    <a:ext cx="187" cy="116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841" name="Rectangle 11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665" y="2660"/>
                    <a:ext cx="187" cy="116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842" name="Rectangle 12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665" y="2776"/>
                    <a:ext cx="187" cy="114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843" name="Rectangle 12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665" y="2890"/>
                    <a:ext cx="187" cy="116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28821" name="Rectangle 122"/>
              <p:cNvSpPr>
                <a:spLocks noChangeAspect="1" noChangeArrowheads="1"/>
              </p:cNvSpPr>
              <p:nvPr/>
            </p:nvSpPr>
            <p:spPr bwMode="auto">
              <a:xfrm>
                <a:off x="3372" y="2147"/>
                <a:ext cx="1285" cy="100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dirty="0">
                  <a:solidFill>
                    <a:srgbClr val="5E6DA4"/>
                  </a:solidFill>
                  <a:latin typeface="Calibri" panose="020F0502020204030204" pitchFamily="34" charset="0"/>
                </a:endParaRPr>
              </a:p>
              <a:p>
                <a:pPr algn="ctr" fontAlgn="base">
                  <a:lnSpc>
                    <a:spcPct val="7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 dirty="0">
                    <a:solidFill>
                      <a:srgbClr val="201080"/>
                    </a:solidFill>
                    <a:latin typeface="Calibri" panose="020F0502020204030204" pitchFamily="34" charset="0"/>
                  </a:rPr>
                  <a:t>PS</a:t>
                </a:r>
                <a:endParaRPr lang="en-US" b="1" dirty="0">
                  <a:solidFill>
                    <a:srgbClr val="201080"/>
                  </a:solidFill>
                  <a:latin typeface="Calibri" panose="020F0502020204030204" pitchFamily="34" charset="0"/>
                </a:endParaRPr>
              </a:p>
              <a:p>
                <a:pPr algn="ctr" fontAlgn="base">
                  <a:lnSpc>
                    <a:spcPct val="75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b="1" dirty="0">
                  <a:solidFill>
                    <a:srgbClr val="201080"/>
                  </a:solidFill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20" name="Group 123"/>
            <p:cNvGrpSpPr>
              <a:grpSpLocks noChangeAspect="1"/>
            </p:cNvGrpSpPr>
            <p:nvPr/>
          </p:nvGrpSpPr>
          <p:grpSpPr bwMode="auto">
            <a:xfrm>
              <a:off x="3812" y="1371"/>
              <a:ext cx="1147" cy="901"/>
              <a:chOff x="3372" y="2147"/>
              <a:chExt cx="1285" cy="1009"/>
            </a:xfrm>
          </p:grpSpPr>
          <p:grpSp>
            <p:nvGrpSpPr>
              <p:cNvPr id="21" name="Group 124"/>
              <p:cNvGrpSpPr>
                <a:grpSpLocks noChangeAspect="1"/>
              </p:cNvGrpSpPr>
              <p:nvPr/>
            </p:nvGrpSpPr>
            <p:grpSpPr bwMode="auto">
              <a:xfrm>
                <a:off x="3446" y="2448"/>
                <a:ext cx="1066" cy="521"/>
                <a:chOff x="3004" y="2544"/>
                <a:chExt cx="1066" cy="521"/>
              </a:xfrm>
            </p:grpSpPr>
            <p:grpSp>
              <p:nvGrpSpPr>
                <p:cNvPr id="22" name="Group 125"/>
                <p:cNvGrpSpPr>
                  <a:grpSpLocks noChangeAspect="1"/>
                </p:cNvGrpSpPr>
                <p:nvPr/>
              </p:nvGrpSpPr>
              <p:grpSpPr bwMode="auto">
                <a:xfrm>
                  <a:off x="3810" y="2546"/>
                  <a:ext cx="260" cy="519"/>
                  <a:chOff x="4903" y="2504"/>
                  <a:chExt cx="260" cy="519"/>
                </a:xfrm>
              </p:grpSpPr>
              <p:sp>
                <p:nvSpPr>
                  <p:cNvPr id="28815" name="Freeform 126"/>
                  <p:cNvSpPr>
                    <a:spLocks noChangeAspect="1"/>
                  </p:cNvSpPr>
                  <p:nvPr/>
                </p:nvSpPr>
                <p:spPr bwMode="auto">
                  <a:xfrm>
                    <a:off x="4903" y="2921"/>
                    <a:ext cx="260" cy="102"/>
                  </a:xfrm>
                  <a:custGeom>
                    <a:avLst/>
                    <a:gdLst>
                      <a:gd name="T0" fmla="*/ 398 w 170"/>
                      <a:gd name="T1" fmla="*/ 53 h 86"/>
                      <a:gd name="T2" fmla="*/ 202 w 170"/>
                      <a:gd name="T3" fmla="*/ 0 h 86"/>
                      <a:gd name="T4" fmla="*/ 0 w 170"/>
                      <a:gd name="T5" fmla="*/ 121 h 86"/>
                      <a:gd name="T6" fmla="*/ 286 w 170"/>
                      <a:gd name="T7" fmla="*/ 121 h 86"/>
                      <a:gd name="T8" fmla="*/ 398 w 170"/>
                      <a:gd name="T9" fmla="*/ 53 h 8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70"/>
                      <a:gd name="T16" fmla="*/ 0 h 86"/>
                      <a:gd name="T17" fmla="*/ 170 w 170"/>
                      <a:gd name="T18" fmla="*/ 86 h 8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70" h="86">
                        <a:moveTo>
                          <a:pt x="170" y="38"/>
                        </a:moveTo>
                        <a:lnTo>
                          <a:pt x="86" y="0"/>
                        </a:lnTo>
                        <a:lnTo>
                          <a:pt x="0" y="86"/>
                        </a:lnTo>
                        <a:lnTo>
                          <a:pt x="122" y="86"/>
                        </a:lnTo>
                        <a:lnTo>
                          <a:pt x="170" y="38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816" name="Rectangle 12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976" y="2504"/>
                    <a:ext cx="187" cy="116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817" name="Rectangle 12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976" y="2620"/>
                    <a:ext cx="187" cy="116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818" name="Rectangle 12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976" y="2736"/>
                    <a:ext cx="187" cy="114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819" name="Rectangle 13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976" y="2850"/>
                    <a:ext cx="187" cy="116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23" name="Group 131"/>
                <p:cNvGrpSpPr>
                  <a:grpSpLocks noChangeAspect="1"/>
                </p:cNvGrpSpPr>
                <p:nvPr/>
              </p:nvGrpSpPr>
              <p:grpSpPr bwMode="auto">
                <a:xfrm>
                  <a:off x="3192" y="2544"/>
                  <a:ext cx="690" cy="516"/>
                  <a:chOff x="3192" y="2544"/>
                  <a:chExt cx="690" cy="516"/>
                </a:xfrm>
              </p:grpSpPr>
              <p:sp>
                <p:nvSpPr>
                  <p:cNvPr id="28813" name="Freeform 132"/>
                  <p:cNvSpPr>
                    <a:spLocks noChangeAspect="1"/>
                  </p:cNvSpPr>
                  <p:nvPr/>
                </p:nvSpPr>
                <p:spPr bwMode="auto">
                  <a:xfrm>
                    <a:off x="3192" y="3003"/>
                    <a:ext cx="690" cy="57"/>
                  </a:xfrm>
                  <a:custGeom>
                    <a:avLst/>
                    <a:gdLst>
                      <a:gd name="T0" fmla="*/ 1053 w 452"/>
                      <a:gd name="T1" fmla="*/ 0 h 48"/>
                      <a:gd name="T2" fmla="*/ 942 w 452"/>
                      <a:gd name="T3" fmla="*/ 68 h 48"/>
                      <a:gd name="T4" fmla="*/ 942 w 452"/>
                      <a:gd name="T5" fmla="*/ 68 h 48"/>
                      <a:gd name="T6" fmla="*/ 0 w 452"/>
                      <a:gd name="T7" fmla="*/ 68 h 48"/>
                      <a:gd name="T8" fmla="*/ 0 w 452"/>
                      <a:gd name="T9" fmla="*/ 68 h 48"/>
                      <a:gd name="T10" fmla="*/ 111 w 452"/>
                      <a:gd name="T11" fmla="*/ 0 h 48"/>
                      <a:gd name="T12" fmla="*/ 1053 w 452"/>
                      <a:gd name="T13" fmla="*/ 0 h 48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452"/>
                      <a:gd name="T22" fmla="*/ 0 h 48"/>
                      <a:gd name="T23" fmla="*/ 452 w 452"/>
                      <a:gd name="T24" fmla="*/ 48 h 48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452" h="48">
                        <a:moveTo>
                          <a:pt x="452" y="0"/>
                        </a:moveTo>
                        <a:lnTo>
                          <a:pt x="404" y="48"/>
                        </a:lnTo>
                        <a:lnTo>
                          <a:pt x="0" y="48"/>
                        </a:lnTo>
                        <a:lnTo>
                          <a:pt x="48" y="0"/>
                        </a:lnTo>
                        <a:lnTo>
                          <a:pt x="452" y="0"/>
                        </a:lnTo>
                        <a:close/>
                      </a:path>
                    </a:pathLst>
                  </a:custGeom>
                  <a:solidFill>
                    <a:srgbClr val="0066FF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814" name="Rectangle 13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264" y="2544"/>
                    <a:ext cx="617" cy="462"/>
                  </a:xfrm>
                  <a:prstGeom prst="rect">
                    <a:avLst/>
                  </a:prstGeom>
                  <a:solidFill>
                    <a:srgbClr val="0066FF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24" name="Group 134"/>
                <p:cNvGrpSpPr>
                  <a:grpSpLocks noChangeAspect="1"/>
                </p:cNvGrpSpPr>
                <p:nvPr/>
              </p:nvGrpSpPr>
              <p:grpSpPr bwMode="auto">
                <a:xfrm>
                  <a:off x="3004" y="2544"/>
                  <a:ext cx="260" cy="519"/>
                  <a:chOff x="2592" y="2544"/>
                  <a:chExt cx="260" cy="519"/>
                </a:xfrm>
              </p:grpSpPr>
              <p:sp>
                <p:nvSpPr>
                  <p:cNvPr id="28794" name="Freeform 135"/>
                  <p:cNvSpPr>
                    <a:spLocks noChangeAspect="1"/>
                  </p:cNvSpPr>
                  <p:nvPr/>
                </p:nvSpPr>
                <p:spPr bwMode="auto">
                  <a:xfrm>
                    <a:off x="2592" y="2890"/>
                    <a:ext cx="131" cy="173"/>
                  </a:xfrm>
                  <a:custGeom>
                    <a:avLst/>
                    <a:gdLst>
                      <a:gd name="T0" fmla="*/ 111 w 86"/>
                      <a:gd name="T1" fmla="*/ 0 h 146"/>
                      <a:gd name="T2" fmla="*/ 0 w 86"/>
                      <a:gd name="T3" fmla="*/ 68 h 146"/>
                      <a:gd name="T4" fmla="*/ 0 w 86"/>
                      <a:gd name="T5" fmla="*/ 205 h 146"/>
                      <a:gd name="T6" fmla="*/ 0 w 86"/>
                      <a:gd name="T7" fmla="*/ 205 h 146"/>
                      <a:gd name="T8" fmla="*/ 200 w 86"/>
                      <a:gd name="T9" fmla="*/ 84 h 146"/>
                      <a:gd name="T10" fmla="*/ 111 w 86"/>
                      <a:gd name="T11" fmla="*/ 0 h 146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86"/>
                      <a:gd name="T19" fmla="*/ 0 h 146"/>
                      <a:gd name="T20" fmla="*/ 86 w 86"/>
                      <a:gd name="T21" fmla="*/ 146 h 14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86" h="146">
                        <a:moveTo>
                          <a:pt x="48" y="0"/>
                        </a:moveTo>
                        <a:lnTo>
                          <a:pt x="0" y="48"/>
                        </a:lnTo>
                        <a:lnTo>
                          <a:pt x="0" y="146"/>
                        </a:lnTo>
                        <a:lnTo>
                          <a:pt x="86" y="60"/>
                        </a:lnTo>
                        <a:lnTo>
                          <a:pt x="48" y="0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795" name="Freeform 136"/>
                  <p:cNvSpPr>
                    <a:spLocks noChangeAspect="1"/>
                  </p:cNvSpPr>
                  <p:nvPr/>
                </p:nvSpPr>
                <p:spPr bwMode="auto">
                  <a:xfrm>
                    <a:off x="2592" y="2961"/>
                    <a:ext cx="260" cy="102"/>
                  </a:xfrm>
                  <a:custGeom>
                    <a:avLst/>
                    <a:gdLst>
                      <a:gd name="T0" fmla="*/ 398 w 170"/>
                      <a:gd name="T1" fmla="*/ 53 h 86"/>
                      <a:gd name="T2" fmla="*/ 202 w 170"/>
                      <a:gd name="T3" fmla="*/ 0 h 86"/>
                      <a:gd name="T4" fmla="*/ 0 w 170"/>
                      <a:gd name="T5" fmla="*/ 121 h 86"/>
                      <a:gd name="T6" fmla="*/ 286 w 170"/>
                      <a:gd name="T7" fmla="*/ 121 h 86"/>
                      <a:gd name="T8" fmla="*/ 398 w 170"/>
                      <a:gd name="T9" fmla="*/ 53 h 8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70"/>
                      <a:gd name="T16" fmla="*/ 0 h 86"/>
                      <a:gd name="T17" fmla="*/ 170 w 170"/>
                      <a:gd name="T18" fmla="*/ 86 h 8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70" h="86">
                        <a:moveTo>
                          <a:pt x="170" y="38"/>
                        </a:moveTo>
                        <a:lnTo>
                          <a:pt x="86" y="0"/>
                        </a:lnTo>
                        <a:lnTo>
                          <a:pt x="0" y="86"/>
                        </a:lnTo>
                        <a:lnTo>
                          <a:pt x="122" y="86"/>
                        </a:lnTo>
                        <a:lnTo>
                          <a:pt x="170" y="38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796" name="Freeform 137"/>
                  <p:cNvSpPr>
                    <a:spLocks noChangeAspect="1"/>
                  </p:cNvSpPr>
                  <p:nvPr/>
                </p:nvSpPr>
                <p:spPr bwMode="auto">
                  <a:xfrm>
                    <a:off x="2803" y="3044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0 w 1"/>
                      <a:gd name="T3" fmla="*/ 0 h 1"/>
                      <a:gd name="T4" fmla="*/ 0 w 1"/>
                      <a:gd name="T5" fmla="*/ 0 h 1"/>
                      <a:gd name="T6" fmla="*/ 0 60000 65536"/>
                      <a:gd name="T7" fmla="*/ 0 60000 65536"/>
                      <a:gd name="T8" fmla="*/ 0 60000 65536"/>
                      <a:gd name="T9" fmla="*/ 0 w 1"/>
                      <a:gd name="T10" fmla="*/ 0 h 1"/>
                      <a:gd name="T11" fmla="*/ 1 w 1"/>
                      <a:gd name="T12" fmla="*/ 1 h 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" h="1">
                        <a:moveTo>
                          <a:pt x="0" y="0"/>
                        </a:move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797" name="Freeform 138"/>
                  <p:cNvSpPr>
                    <a:spLocks noChangeAspect="1"/>
                  </p:cNvSpPr>
                  <p:nvPr/>
                </p:nvSpPr>
                <p:spPr bwMode="auto">
                  <a:xfrm>
                    <a:off x="2803" y="3044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0 w 1"/>
                      <a:gd name="T3" fmla="*/ 0 h 1"/>
                      <a:gd name="T4" fmla="*/ 0 w 1"/>
                      <a:gd name="T5" fmla="*/ 0 h 1"/>
                      <a:gd name="T6" fmla="*/ 0 60000 65536"/>
                      <a:gd name="T7" fmla="*/ 0 60000 65536"/>
                      <a:gd name="T8" fmla="*/ 0 60000 65536"/>
                      <a:gd name="T9" fmla="*/ 0 w 1"/>
                      <a:gd name="T10" fmla="*/ 0 h 1"/>
                      <a:gd name="T11" fmla="*/ 1 w 1"/>
                      <a:gd name="T12" fmla="*/ 1 h 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" h="1">
                        <a:moveTo>
                          <a:pt x="0" y="0"/>
                        </a:move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798" name="Freeform 139"/>
                  <p:cNvSpPr>
                    <a:spLocks noChangeAspect="1"/>
                  </p:cNvSpPr>
                  <p:nvPr/>
                </p:nvSpPr>
                <p:spPr bwMode="auto">
                  <a:xfrm>
                    <a:off x="2592" y="2660"/>
                    <a:ext cx="131" cy="171"/>
                  </a:xfrm>
                  <a:custGeom>
                    <a:avLst/>
                    <a:gdLst>
                      <a:gd name="T0" fmla="*/ 111 w 86"/>
                      <a:gd name="T1" fmla="*/ 0 h 144"/>
                      <a:gd name="T2" fmla="*/ 0 w 86"/>
                      <a:gd name="T3" fmla="*/ 68 h 144"/>
                      <a:gd name="T4" fmla="*/ 0 w 86"/>
                      <a:gd name="T5" fmla="*/ 203 h 144"/>
                      <a:gd name="T6" fmla="*/ 0 w 86"/>
                      <a:gd name="T7" fmla="*/ 203 h 144"/>
                      <a:gd name="T8" fmla="*/ 200 w 86"/>
                      <a:gd name="T9" fmla="*/ 84 h 144"/>
                      <a:gd name="T10" fmla="*/ 111 w 86"/>
                      <a:gd name="T11" fmla="*/ 0 h 14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86"/>
                      <a:gd name="T19" fmla="*/ 0 h 144"/>
                      <a:gd name="T20" fmla="*/ 86 w 86"/>
                      <a:gd name="T21" fmla="*/ 144 h 14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86" h="144">
                        <a:moveTo>
                          <a:pt x="48" y="0"/>
                        </a:moveTo>
                        <a:lnTo>
                          <a:pt x="0" y="48"/>
                        </a:lnTo>
                        <a:lnTo>
                          <a:pt x="0" y="144"/>
                        </a:lnTo>
                        <a:lnTo>
                          <a:pt x="86" y="60"/>
                        </a:lnTo>
                        <a:lnTo>
                          <a:pt x="48" y="0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799" name="Freeform 140"/>
                  <p:cNvSpPr>
                    <a:spLocks noChangeAspect="1"/>
                  </p:cNvSpPr>
                  <p:nvPr/>
                </p:nvSpPr>
                <p:spPr bwMode="auto">
                  <a:xfrm>
                    <a:off x="2616" y="2712"/>
                    <a:ext cx="236" cy="100"/>
                  </a:xfrm>
                  <a:custGeom>
                    <a:avLst/>
                    <a:gdLst>
                      <a:gd name="T0" fmla="*/ 362 w 154"/>
                      <a:gd name="T1" fmla="*/ 76 h 84"/>
                      <a:gd name="T2" fmla="*/ 202 w 154"/>
                      <a:gd name="T3" fmla="*/ 0 h 84"/>
                      <a:gd name="T4" fmla="*/ 0 w 154"/>
                      <a:gd name="T5" fmla="*/ 119 h 84"/>
                      <a:gd name="T6" fmla="*/ 287 w 154"/>
                      <a:gd name="T7" fmla="*/ 119 h 84"/>
                      <a:gd name="T8" fmla="*/ 362 w 154"/>
                      <a:gd name="T9" fmla="*/ 76 h 8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54"/>
                      <a:gd name="T16" fmla="*/ 0 h 84"/>
                      <a:gd name="T17" fmla="*/ 154 w 154"/>
                      <a:gd name="T18" fmla="*/ 84 h 8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54" h="84">
                        <a:moveTo>
                          <a:pt x="154" y="54"/>
                        </a:moveTo>
                        <a:lnTo>
                          <a:pt x="86" y="0"/>
                        </a:lnTo>
                        <a:lnTo>
                          <a:pt x="0" y="84"/>
                        </a:lnTo>
                        <a:lnTo>
                          <a:pt x="122" y="84"/>
                        </a:lnTo>
                        <a:lnTo>
                          <a:pt x="154" y="54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800" name="Freeform 141"/>
                  <p:cNvSpPr>
                    <a:spLocks noChangeAspect="1"/>
                  </p:cNvSpPr>
                  <p:nvPr/>
                </p:nvSpPr>
                <p:spPr bwMode="auto">
                  <a:xfrm>
                    <a:off x="2616" y="2712"/>
                    <a:ext cx="236" cy="100"/>
                  </a:xfrm>
                  <a:custGeom>
                    <a:avLst/>
                    <a:gdLst>
                      <a:gd name="T0" fmla="*/ 362 w 154"/>
                      <a:gd name="T1" fmla="*/ 76 h 84"/>
                      <a:gd name="T2" fmla="*/ 202 w 154"/>
                      <a:gd name="T3" fmla="*/ 0 h 84"/>
                      <a:gd name="T4" fmla="*/ 0 w 154"/>
                      <a:gd name="T5" fmla="*/ 119 h 84"/>
                      <a:gd name="T6" fmla="*/ 287 w 154"/>
                      <a:gd name="T7" fmla="*/ 119 h 84"/>
                      <a:gd name="T8" fmla="*/ 362 w 154"/>
                      <a:gd name="T9" fmla="*/ 76 h 8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54"/>
                      <a:gd name="T16" fmla="*/ 0 h 84"/>
                      <a:gd name="T17" fmla="*/ 154 w 154"/>
                      <a:gd name="T18" fmla="*/ 84 h 8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54" h="84">
                        <a:moveTo>
                          <a:pt x="154" y="54"/>
                        </a:moveTo>
                        <a:lnTo>
                          <a:pt x="86" y="0"/>
                        </a:lnTo>
                        <a:lnTo>
                          <a:pt x="0" y="84"/>
                        </a:lnTo>
                        <a:lnTo>
                          <a:pt x="122" y="84"/>
                        </a:lnTo>
                        <a:lnTo>
                          <a:pt x="154" y="54"/>
                        </a:lnTo>
                      </a:path>
                    </a:pathLst>
                  </a:custGeom>
                  <a:noFill/>
                  <a:ln w="635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801" name="Rectangle 14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03" y="2812"/>
                    <a:ext cx="1" cy="1"/>
                  </a:xfrm>
                  <a:prstGeom prst="rect">
                    <a:avLst/>
                  </a:prstGeom>
                  <a:solidFill>
                    <a:srgbClr val="B2B2B2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802" name="Freeform 143"/>
                  <p:cNvSpPr>
                    <a:spLocks noChangeAspect="1"/>
                  </p:cNvSpPr>
                  <p:nvPr/>
                </p:nvSpPr>
                <p:spPr bwMode="auto">
                  <a:xfrm>
                    <a:off x="2803" y="2812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0 w 1"/>
                      <a:gd name="T3" fmla="*/ 0 h 1"/>
                      <a:gd name="T4" fmla="*/ 0 w 1"/>
                      <a:gd name="T5" fmla="*/ 0 h 1"/>
                      <a:gd name="T6" fmla="*/ 0 w 1"/>
                      <a:gd name="T7" fmla="*/ 0 h 1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"/>
                      <a:gd name="T13" fmla="*/ 0 h 1"/>
                      <a:gd name="T14" fmla="*/ 1 w 1"/>
                      <a:gd name="T15" fmla="*/ 1 h 1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" h="1">
                        <a:moveTo>
                          <a:pt x="0" y="0"/>
                        </a:move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803" name="Freeform 144"/>
                  <p:cNvSpPr>
                    <a:spLocks noChangeAspect="1"/>
                  </p:cNvSpPr>
                  <p:nvPr/>
                </p:nvSpPr>
                <p:spPr bwMode="auto">
                  <a:xfrm>
                    <a:off x="2592" y="2544"/>
                    <a:ext cx="131" cy="173"/>
                  </a:xfrm>
                  <a:custGeom>
                    <a:avLst/>
                    <a:gdLst>
                      <a:gd name="T0" fmla="*/ 111 w 86"/>
                      <a:gd name="T1" fmla="*/ 0 h 146"/>
                      <a:gd name="T2" fmla="*/ 0 w 86"/>
                      <a:gd name="T3" fmla="*/ 68 h 146"/>
                      <a:gd name="T4" fmla="*/ 0 w 86"/>
                      <a:gd name="T5" fmla="*/ 205 h 146"/>
                      <a:gd name="T6" fmla="*/ 0 w 86"/>
                      <a:gd name="T7" fmla="*/ 205 h 146"/>
                      <a:gd name="T8" fmla="*/ 200 w 86"/>
                      <a:gd name="T9" fmla="*/ 84 h 146"/>
                      <a:gd name="T10" fmla="*/ 111 w 86"/>
                      <a:gd name="T11" fmla="*/ 0 h 146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86"/>
                      <a:gd name="T19" fmla="*/ 0 h 146"/>
                      <a:gd name="T20" fmla="*/ 86 w 86"/>
                      <a:gd name="T21" fmla="*/ 146 h 14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86" h="146">
                        <a:moveTo>
                          <a:pt x="48" y="0"/>
                        </a:moveTo>
                        <a:lnTo>
                          <a:pt x="0" y="48"/>
                        </a:lnTo>
                        <a:lnTo>
                          <a:pt x="0" y="146"/>
                        </a:lnTo>
                        <a:lnTo>
                          <a:pt x="86" y="60"/>
                        </a:lnTo>
                        <a:lnTo>
                          <a:pt x="48" y="0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804" name="Rectangle 14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03" y="2698"/>
                    <a:ext cx="1" cy="1"/>
                  </a:xfrm>
                  <a:prstGeom prst="rect">
                    <a:avLst/>
                  </a:prstGeom>
                  <a:solidFill>
                    <a:srgbClr val="B2B2B2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805" name="Freeform 146"/>
                  <p:cNvSpPr>
                    <a:spLocks noChangeAspect="1"/>
                  </p:cNvSpPr>
                  <p:nvPr/>
                </p:nvSpPr>
                <p:spPr bwMode="auto">
                  <a:xfrm>
                    <a:off x="2803" y="2698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0 w 1"/>
                      <a:gd name="T3" fmla="*/ 0 h 1"/>
                      <a:gd name="T4" fmla="*/ 0 w 1"/>
                      <a:gd name="T5" fmla="*/ 0 h 1"/>
                      <a:gd name="T6" fmla="*/ 0 w 1"/>
                      <a:gd name="T7" fmla="*/ 0 h 1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"/>
                      <a:gd name="T13" fmla="*/ 0 h 1"/>
                      <a:gd name="T14" fmla="*/ 1 w 1"/>
                      <a:gd name="T15" fmla="*/ 1 h 1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" h="1">
                        <a:moveTo>
                          <a:pt x="0" y="0"/>
                        </a:move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806" name="Freeform 147"/>
                  <p:cNvSpPr>
                    <a:spLocks noChangeAspect="1"/>
                  </p:cNvSpPr>
                  <p:nvPr/>
                </p:nvSpPr>
                <p:spPr bwMode="auto">
                  <a:xfrm>
                    <a:off x="2592" y="2776"/>
                    <a:ext cx="131" cy="171"/>
                  </a:xfrm>
                  <a:custGeom>
                    <a:avLst/>
                    <a:gdLst>
                      <a:gd name="T0" fmla="*/ 111 w 86"/>
                      <a:gd name="T1" fmla="*/ 0 h 144"/>
                      <a:gd name="T2" fmla="*/ 0 w 86"/>
                      <a:gd name="T3" fmla="*/ 68 h 144"/>
                      <a:gd name="T4" fmla="*/ 0 w 86"/>
                      <a:gd name="T5" fmla="*/ 203 h 144"/>
                      <a:gd name="T6" fmla="*/ 0 w 86"/>
                      <a:gd name="T7" fmla="*/ 203 h 144"/>
                      <a:gd name="T8" fmla="*/ 200 w 86"/>
                      <a:gd name="T9" fmla="*/ 82 h 144"/>
                      <a:gd name="T10" fmla="*/ 111 w 86"/>
                      <a:gd name="T11" fmla="*/ 0 h 14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86"/>
                      <a:gd name="T19" fmla="*/ 0 h 144"/>
                      <a:gd name="T20" fmla="*/ 86 w 86"/>
                      <a:gd name="T21" fmla="*/ 144 h 14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86" h="144">
                        <a:moveTo>
                          <a:pt x="48" y="0"/>
                        </a:moveTo>
                        <a:lnTo>
                          <a:pt x="0" y="48"/>
                        </a:lnTo>
                        <a:lnTo>
                          <a:pt x="0" y="144"/>
                        </a:lnTo>
                        <a:lnTo>
                          <a:pt x="86" y="58"/>
                        </a:lnTo>
                        <a:lnTo>
                          <a:pt x="48" y="0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807" name="Rectangle 14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03" y="2928"/>
                    <a:ext cx="1" cy="1"/>
                  </a:xfrm>
                  <a:prstGeom prst="rect">
                    <a:avLst/>
                  </a:prstGeom>
                  <a:solidFill>
                    <a:srgbClr val="B2B2B2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808" name="Freeform 149"/>
                  <p:cNvSpPr>
                    <a:spLocks noChangeAspect="1"/>
                  </p:cNvSpPr>
                  <p:nvPr/>
                </p:nvSpPr>
                <p:spPr bwMode="auto">
                  <a:xfrm>
                    <a:off x="2803" y="2928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0 w 1"/>
                      <a:gd name="T3" fmla="*/ 0 h 1"/>
                      <a:gd name="T4" fmla="*/ 0 w 1"/>
                      <a:gd name="T5" fmla="*/ 0 h 1"/>
                      <a:gd name="T6" fmla="*/ 0 w 1"/>
                      <a:gd name="T7" fmla="*/ 0 h 1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"/>
                      <a:gd name="T13" fmla="*/ 0 h 1"/>
                      <a:gd name="T14" fmla="*/ 1 w 1"/>
                      <a:gd name="T15" fmla="*/ 1 h 1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" h="1">
                        <a:moveTo>
                          <a:pt x="0" y="0"/>
                        </a:move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809" name="Rectangle 15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665" y="2544"/>
                    <a:ext cx="187" cy="116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810" name="Rectangle 15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665" y="2660"/>
                    <a:ext cx="187" cy="116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811" name="Rectangle 15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665" y="2776"/>
                    <a:ext cx="187" cy="114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812" name="Rectangle 15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665" y="2890"/>
                    <a:ext cx="187" cy="116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28790" name="Rectangle 154"/>
              <p:cNvSpPr>
                <a:spLocks noChangeAspect="1" noChangeArrowheads="1"/>
              </p:cNvSpPr>
              <p:nvPr/>
            </p:nvSpPr>
            <p:spPr bwMode="auto">
              <a:xfrm>
                <a:off x="3372" y="2147"/>
                <a:ext cx="1285" cy="100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dirty="0">
                  <a:solidFill>
                    <a:srgbClr val="5E6DA4"/>
                  </a:solidFill>
                  <a:latin typeface="Calibri" panose="020F0502020204030204" pitchFamily="34" charset="0"/>
                </a:endParaRPr>
              </a:p>
              <a:p>
                <a:pPr algn="ctr" fontAlgn="base">
                  <a:lnSpc>
                    <a:spcPct val="7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 dirty="0">
                    <a:solidFill>
                      <a:srgbClr val="201080"/>
                    </a:solidFill>
                    <a:latin typeface="Calibri" panose="020F0502020204030204" pitchFamily="34" charset="0"/>
                  </a:rPr>
                  <a:t>PS</a:t>
                </a:r>
                <a:endParaRPr lang="en-US" b="1" dirty="0">
                  <a:solidFill>
                    <a:srgbClr val="201080"/>
                  </a:solidFill>
                  <a:latin typeface="Calibri" panose="020F0502020204030204" pitchFamily="34" charset="0"/>
                </a:endParaRPr>
              </a:p>
              <a:p>
                <a:pPr algn="ctr" fontAlgn="base">
                  <a:lnSpc>
                    <a:spcPct val="75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b="1" dirty="0">
                  <a:solidFill>
                    <a:srgbClr val="20108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28690" name="Oval 155"/>
            <p:cNvSpPr>
              <a:spLocks noChangeAspect="1" noChangeArrowheads="1"/>
            </p:cNvSpPr>
            <p:nvPr/>
          </p:nvSpPr>
          <p:spPr bwMode="auto">
            <a:xfrm>
              <a:off x="3260" y="1507"/>
              <a:ext cx="374" cy="375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691" name="Oval 156"/>
            <p:cNvSpPr>
              <a:spLocks noChangeAspect="1" noChangeArrowheads="1"/>
            </p:cNvSpPr>
            <p:nvPr/>
          </p:nvSpPr>
          <p:spPr bwMode="auto">
            <a:xfrm>
              <a:off x="2274" y="1507"/>
              <a:ext cx="374" cy="374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692" name="Oval 157"/>
            <p:cNvSpPr>
              <a:spLocks noChangeAspect="1" noChangeArrowheads="1"/>
            </p:cNvSpPr>
            <p:nvPr/>
          </p:nvSpPr>
          <p:spPr bwMode="auto">
            <a:xfrm>
              <a:off x="722" y="2322"/>
              <a:ext cx="498" cy="49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693" name="Oval 158"/>
            <p:cNvSpPr>
              <a:spLocks noChangeAspect="1" noChangeArrowheads="1"/>
            </p:cNvSpPr>
            <p:nvPr/>
          </p:nvSpPr>
          <p:spPr bwMode="auto">
            <a:xfrm>
              <a:off x="4574" y="2322"/>
              <a:ext cx="498" cy="49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grpSp>
          <p:nvGrpSpPr>
            <p:cNvPr id="25" name="Group 2"/>
            <p:cNvGrpSpPr>
              <a:grpSpLocks noChangeAspect="1"/>
            </p:cNvGrpSpPr>
            <p:nvPr/>
          </p:nvGrpSpPr>
          <p:grpSpPr bwMode="auto">
            <a:xfrm>
              <a:off x="1997" y="-48"/>
              <a:ext cx="1891" cy="784"/>
              <a:chOff x="1914" y="1282"/>
              <a:chExt cx="2118" cy="878"/>
            </a:xfrm>
          </p:grpSpPr>
          <p:grpSp>
            <p:nvGrpSpPr>
              <p:cNvPr id="26" name="Group 3"/>
              <p:cNvGrpSpPr>
                <a:grpSpLocks noChangeAspect="1"/>
              </p:cNvGrpSpPr>
              <p:nvPr/>
            </p:nvGrpSpPr>
            <p:grpSpPr bwMode="auto">
              <a:xfrm>
                <a:off x="1914" y="1518"/>
                <a:ext cx="2118" cy="642"/>
                <a:chOff x="1908" y="1530"/>
                <a:chExt cx="2118" cy="642"/>
              </a:xfrm>
            </p:grpSpPr>
            <p:sp>
              <p:nvSpPr>
                <p:cNvPr id="28773" name="Freeform 4"/>
                <p:cNvSpPr>
                  <a:spLocks noChangeAspect="1"/>
                </p:cNvSpPr>
                <p:nvPr/>
              </p:nvSpPr>
              <p:spPr bwMode="auto">
                <a:xfrm>
                  <a:off x="1908" y="1884"/>
                  <a:ext cx="131" cy="288"/>
                </a:xfrm>
                <a:custGeom>
                  <a:avLst/>
                  <a:gdLst>
                    <a:gd name="T0" fmla="*/ 111 w 86"/>
                    <a:gd name="T1" fmla="*/ 0 h 144"/>
                    <a:gd name="T2" fmla="*/ 0 w 86"/>
                    <a:gd name="T3" fmla="*/ 192 h 144"/>
                    <a:gd name="T4" fmla="*/ 0 w 86"/>
                    <a:gd name="T5" fmla="*/ 576 h 144"/>
                    <a:gd name="T6" fmla="*/ 0 w 86"/>
                    <a:gd name="T7" fmla="*/ 576 h 144"/>
                    <a:gd name="T8" fmla="*/ 200 w 86"/>
                    <a:gd name="T9" fmla="*/ 232 h 144"/>
                    <a:gd name="T10" fmla="*/ 111 w 86"/>
                    <a:gd name="T11" fmla="*/ 0 h 14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86"/>
                    <a:gd name="T19" fmla="*/ 0 h 144"/>
                    <a:gd name="T20" fmla="*/ 86 w 86"/>
                    <a:gd name="T21" fmla="*/ 144 h 14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86" h="144">
                      <a:moveTo>
                        <a:pt x="48" y="0"/>
                      </a:moveTo>
                      <a:lnTo>
                        <a:pt x="0" y="48"/>
                      </a:lnTo>
                      <a:lnTo>
                        <a:pt x="0" y="144"/>
                      </a:lnTo>
                      <a:lnTo>
                        <a:pt x="86" y="58"/>
                      </a:lnTo>
                      <a:lnTo>
                        <a:pt x="48" y="0"/>
                      </a:lnTo>
                    </a:path>
                  </a:pathLst>
                </a:custGeom>
                <a:solidFill>
                  <a:schemeClr val="bg1"/>
                </a:solidFill>
                <a:ln w="6350">
                  <a:noFill/>
                  <a:prstDash val="solid"/>
                  <a:round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p3d>
                  <a:bevelT w="190500" h="38100"/>
                </a:sp3d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FFFFFF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8774" name="Freeform 5"/>
                <p:cNvSpPr>
                  <a:spLocks noChangeAspect="1"/>
                </p:cNvSpPr>
                <p:nvPr/>
              </p:nvSpPr>
              <p:spPr bwMode="auto">
                <a:xfrm>
                  <a:off x="1909" y="1530"/>
                  <a:ext cx="131" cy="240"/>
                </a:xfrm>
                <a:custGeom>
                  <a:avLst/>
                  <a:gdLst>
                    <a:gd name="T0" fmla="*/ 111 w 86"/>
                    <a:gd name="T1" fmla="*/ 0 h 144"/>
                    <a:gd name="T2" fmla="*/ 0 w 86"/>
                    <a:gd name="T3" fmla="*/ 133 h 144"/>
                    <a:gd name="T4" fmla="*/ 0 w 86"/>
                    <a:gd name="T5" fmla="*/ 400 h 144"/>
                    <a:gd name="T6" fmla="*/ 0 w 86"/>
                    <a:gd name="T7" fmla="*/ 400 h 144"/>
                    <a:gd name="T8" fmla="*/ 200 w 86"/>
                    <a:gd name="T9" fmla="*/ 162 h 144"/>
                    <a:gd name="T10" fmla="*/ 111 w 86"/>
                    <a:gd name="T11" fmla="*/ 0 h 14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86"/>
                    <a:gd name="T19" fmla="*/ 0 h 144"/>
                    <a:gd name="T20" fmla="*/ 86 w 86"/>
                    <a:gd name="T21" fmla="*/ 144 h 14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86" h="144">
                      <a:moveTo>
                        <a:pt x="48" y="0"/>
                      </a:moveTo>
                      <a:lnTo>
                        <a:pt x="0" y="48"/>
                      </a:lnTo>
                      <a:lnTo>
                        <a:pt x="0" y="144"/>
                      </a:lnTo>
                      <a:lnTo>
                        <a:pt x="86" y="58"/>
                      </a:lnTo>
                      <a:lnTo>
                        <a:pt x="48" y="0"/>
                      </a:lnTo>
                    </a:path>
                  </a:pathLst>
                </a:custGeom>
                <a:solidFill>
                  <a:schemeClr val="bg1"/>
                </a:solidFill>
                <a:ln w="6350">
                  <a:noFill/>
                  <a:prstDash val="solid"/>
                  <a:round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p3d>
                  <a:bevelT w="190500" h="38100"/>
                </a:sp3d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FFFFFF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8775" name="Freeform 6"/>
                <p:cNvSpPr>
                  <a:spLocks noChangeAspect="1"/>
                </p:cNvSpPr>
                <p:nvPr/>
              </p:nvSpPr>
              <p:spPr bwMode="auto">
                <a:xfrm>
                  <a:off x="1909" y="1656"/>
                  <a:ext cx="131" cy="240"/>
                </a:xfrm>
                <a:custGeom>
                  <a:avLst/>
                  <a:gdLst>
                    <a:gd name="T0" fmla="*/ 111 w 86"/>
                    <a:gd name="T1" fmla="*/ 0 h 144"/>
                    <a:gd name="T2" fmla="*/ 0 w 86"/>
                    <a:gd name="T3" fmla="*/ 133 h 144"/>
                    <a:gd name="T4" fmla="*/ 0 w 86"/>
                    <a:gd name="T5" fmla="*/ 400 h 144"/>
                    <a:gd name="T6" fmla="*/ 0 w 86"/>
                    <a:gd name="T7" fmla="*/ 400 h 144"/>
                    <a:gd name="T8" fmla="*/ 200 w 86"/>
                    <a:gd name="T9" fmla="*/ 162 h 144"/>
                    <a:gd name="T10" fmla="*/ 111 w 86"/>
                    <a:gd name="T11" fmla="*/ 0 h 14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86"/>
                    <a:gd name="T19" fmla="*/ 0 h 144"/>
                    <a:gd name="T20" fmla="*/ 86 w 86"/>
                    <a:gd name="T21" fmla="*/ 144 h 14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86" h="144">
                      <a:moveTo>
                        <a:pt x="48" y="0"/>
                      </a:moveTo>
                      <a:lnTo>
                        <a:pt x="0" y="48"/>
                      </a:lnTo>
                      <a:lnTo>
                        <a:pt x="0" y="144"/>
                      </a:lnTo>
                      <a:lnTo>
                        <a:pt x="86" y="58"/>
                      </a:lnTo>
                      <a:lnTo>
                        <a:pt x="48" y="0"/>
                      </a:lnTo>
                    </a:path>
                  </a:pathLst>
                </a:custGeom>
                <a:solidFill>
                  <a:schemeClr val="bg1"/>
                </a:solidFill>
                <a:ln w="6350">
                  <a:noFill/>
                  <a:prstDash val="solid"/>
                  <a:round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p3d>
                  <a:bevelT w="190500" h="38100"/>
                </a:sp3d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FFFFFF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8776" name="Freeform 7"/>
                <p:cNvSpPr>
                  <a:spLocks noChangeAspect="1"/>
                </p:cNvSpPr>
                <p:nvPr/>
              </p:nvSpPr>
              <p:spPr bwMode="auto">
                <a:xfrm>
                  <a:off x="1909" y="1800"/>
                  <a:ext cx="131" cy="216"/>
                </a:xfrm>
                <a:custGeom>
                  <a:avLst/>
                  <a:gdLst>
                    <a:gd name="T0" fmla="*/ 111 w 86"/>
                    <a:gd name="T1" fmla="*/ 0 h 144"/>
                    <a:gd name="T2" fmla="*/ 0 w 86"/>
                    <a:gd name="T3" fmla="*/ 108 h 144"/>
                    <a:gd name="T4" fmla="*/ 0 w 86"/>
                    <a:gd name="T5" fmla="*/ 324 h 144"/>
                    <a:gd name="T6" fmla="*/ 0 w 86"/>
                    <a:gd name="T7" fmla="*/ 324 h 144"/>
                    <a:gd name="T8" fmla="*/ 200 w 86"/>
                    <a:gd name="T9" fmla="*/ 131 h 144"/>
                    <a:gd name="T10" fmla="*/ 111 w 86"/>
                    <a:gd name="T11" fmla="*/ 0 h 14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86"/>
                    <a:gd name="T19" fmla="*/ 0 h 144"/>
                    <a:gd name="T20" fmla="*/ 86 w 86"/>
                    <a:gd name="T21" fmla="*/ 144 h 14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86" h="144">
                      <a:moveTo>
                        <a:pt x="48" y="0"/>
                      </a:moveTo>
                      <a:lnTo>
                        <a:pt x="0" y="48"/>
                      </a:lnTo>
                      <a:lnTo>
                        <a:pt x="0" y="144"/>
                      </a:lnTo>
                      <a:lnTo>
                        <a:pt x="86" y="58"/>
                      </a:lnTo>
                      <a:lnTo>
                        <a:pt x="48" y="0"/>
                      </a:lnTo>
                    </a:path>
                  </a:pathLst>
                </a:custGeom>
                <a:solidFill>
                  <a:schemeClr val="bg1"/>
                </a:solidFill>
                <a:ln w="6350">
                  <a:noFill/>
                  <a:prstDash val="solid"/>
                  <a:round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p3d>
                  <a:bevelT w="190500" h="38100"/>
                </a:sp3d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FFFFFF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8777" name="Rectangle 8"/>
                <p:cNvSpPr>
                  <a:spLocks noChangeAspect="1" noChangeArrowheads="1"/>
                </p:cNvSpPr>
                <p:nvPr/>
              </p:nvSpPr>
              <p:spPr bwMode="auto">
                <a:xfrm>
                  <a:off x="2448" y="1536"/>
                  <a:ext cx="1104" cy="564"/>
                </a:xfrm>
                <a:prstGeom prst="rect">
                  <a:avLst/>
                </a:prstGeom>
                <a:solidFill>
                  <a:srgbClr val="FF3300"/>
                </a:solidFill>
                <a:ln w="9525">
                  <a:noFill/>
                  <a:miter lim="800000"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p3d>
                  <a:bevelT w="190500" h="38100"/>
                </a:sp3d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2000" b="1" dirty="0">
                      <a:solidFill>
                        <a:srgbClr val="FFFFFF"/>
                      </a:solidFill>
                      <a:latin typeface="Calibri" panose="020F0502020204030204" pitchFamily="34" charset="0"/>
                    </a:rPr>
                    <a:t>GO NOW</a:t>
                  </a:r>
                </a:p>
              </p:txBody>
            </p:sp>
            <p:sp>
              <p:nvSpPr>
                <p:cNvPr id="28778" name="AutoShape 9"/>
                <p:cNvSpPr>
                  <a:spLocks noChangeAspect="1" noChangeArrowheads="1"/>
                </p:cNvSpPr>
                <p:nvPr/>
              </p:nvSpPr>
              <p:spPr bwMode="auto">
                <a:xfrm>
                  <a:off x="2352" y="2100"/>
                  <a:ext cx="1248" cy="60"/>
                </a:xfrm>
                <a:prstGeom prst="parallelogram">
                  <a:avLst>
                    <a:gd name="adj" fmla="val 108333"/>
                  </a:avLst>
                </a:prstGeom>
                <a:solidFill>
                  <a:srgbClr val="FF3300"/>
                </a:solidFill>
                <a:ln w="9525">
                  <a:noFill/>
                  <a:miter lim="800000"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p3d>
                  <a:bevelT w="190500" h="38100"/>
                </a:sp3d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FFFFFF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8779" name="Rectangle 10"/>
                <p:cNvSpPr>
                  <a:spLocks noChangeAspect="1" noChangeArrowheads="1"/>
                </p:cNvSpPr>
                <p:nvPr/>
              </p:nvSpPr>
              <p:spPr bwMode="auto">
                <a:xfrm>
                  <a:off x="1973" y="1536"/>
                  <a:ext cx="475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p3d>
                  <a:bevelT w="190500" h="38100"/>
                </a:sp3d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FFFFFF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8780" name="Rectangle 11"/>
                <p:cNvSpPr>
                  <a:spLocks noChangeAspect="1" noChangeArrowheads="1"/>
                </p:cNvSpPr>
                <p:nvPr/>
              </p:nvSpPr>
              <p:spPr bwMode="auto">
                <a:xfrm>
                  <a:off x="1973" y="1676"/>
                  <a:ext cx="475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p3d>
                  <a:bevelT w="190500" h="38100"/>
                </a:sp3d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FFFFFF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8781" name="Rectangle 12"/>
                <p:cNvSpPr>
                  <a:spLocks noChangeAspect="1" noChangeArrowheads="1"/>
                </p:cNvSpPr>
                <p:nvPr/>
              </p:nvSpPr>
              <p:spPr bwMode="auto">
                <a:xfrm>
                  <a:off x="1973" y="1816"/>
                  <a:ext cx="475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p3d>
                  <a:bevelT w="190500" h="38100"/>
                </a:sp3d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FFFFFF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8782" name="Rectangle 13"/>
                <p:cNvSpPr>
                  <a:spLocks noChangeAspect="1" noChangeArrowheads="1"/>
                </p:cNvSpPr>
                <p:nvPr/>
              </p:nvSpPr>
              <p:spPr bwMode="auto">
                <a:xfrm>
                  <a:off x="1973" y="1956"/>
                  <a:ext cx="475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p3d>
                  <a:bevelT w="190500" h="38100"/>
                </a:sp3d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FFFFFF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8783" name="Rectangle 14"/>
                <p:cNvSpPr>
                  <a:spLocks noChangeAspect="1" noChangeArrowheads="1"/>
                </p:cNvSpPr>
                <p:nvPr/>
              </p:nvSpPr>
              <p:spPr bwMode="auto">
                <a:xfrm>
                  <a:off x="3551" y="1536"/>
                  <a:ext cx="475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p3d>
                  <a:bevelT w="190500" h="38100"/>
                </a:sp3d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FFFFFF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8784" name="Rectangle 15"/>
                <p:cNvSpPr>
                  <a:spLocks noChangeAspect="1" noChangeArrowheads="1"/>
                </p:cNvSpPr>
                <p:nvPr/>
              </p:nvSpPr>
              <p:spPr bwMode="auto">
                <a:xfrm>
                  <a:off x="3551" y="1676"/>
                  <a:ext cx="475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p3d>
                  <a:bevelT w="190500" h="38100"/>
                </a:sp3d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FFFFFF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8785" name="Rectangle 16"/>
                <p:cNvSpPr>
                  <a:spLocks noChangeAspect="1" noChangeArrowheads="1"/>
                </p:cNvSpPr>
                <p:nvPr/>
              </p:nvSpPr>
              <p:spPr bwMode="auto">
                <a:xfrm>
                  <a:off x="3551" y="1816"/>
                  <a:ext cx="475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p3d>
                  <a:bevelT w="190500" h="38100"/>
                </a:sp3d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FFFFFF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8786" name="Rectangle 17"/>
                <p:cNvSpPr>
                  <a:spLocks noChangeAspect="1" noChangeArrowheads="1"/>
                </p:cNvSpPr>
                <p:nvPr/>
              </p:nvSpPr>
              <p:spPr bwMode="auto">
                <a:xfrm>
                  <a:off x="3551" y="1956"/>
                  <a:ext cx="475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p3d>
                  <a:bevelT w="190500" h="38100"/>
                </a:sp3d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FFFFFF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8787" name="AutoShape 18"/>
                <p:cNvSpPr>
                  <a:spLocks noChangeAspect="1" noChangeArrowheads="1"/>
                </p:cNvSpPr>
                <p:nvPr/>
              </p:nvSpPr>
              <p:spPr bwMode="auto">
                <a:xfrm>
                  <a:off x="3498" y="2100"/>
                  <a:ext cx="528" cy="60"/>
                </a:xfrm>
                <a:prstGeom prst="parallelogram">
                  <a:avLst>
                    <a:gd name="adj" fmla="val 98267"/>
                  </a:avLst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p3d>
                  <a:bevelT w="190500" h="38100"/>
                </a:sp3d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FFFFFF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8788" name="AutoShape 19"/>
                <p:cNvSpPr>
                  <a:spLocks noChangeAspect="1" noChangeArrowheads="1"/>
                </p:cNvSpPr>
                <p:nvPr/>
              </p:nvSpPr>
              <p:spPr bwMode="auto">
                <a:xfrm>
                  <a:off x="1908" y="2100"/>
                  <a:ext cx="540" cy="60"/>
                </a:xfrm>
                <a:prstGeom prst="parallelogram">
                  <a:avLst>
                    <a:gd name="adj" fmla="val 100500"/>
                  </a:avLst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p3d>
                  <a:bevelT w="190500" h="38100"/>
                </a:sp3d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FFFFFF"/>
                    </a:solidFill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28772" name="Rectangle 20"/>
              <p:cNvSpPr>
                <a:spLocks noChangeAspect="1" noChangeArrowheads="1"/>
              </p:cNvSpPr>
              <p:nvPr/>
            </p:nvSpPr>
            <p:spPr bwMode="auto">
              <a:xfrm>
                <a:off x="2364" y="1282"/>
                <a:ext cx="1284" cy="59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 b="1" dirty="0">
                  <a:solidFill>
                    <a:srgbClr val="5E6DA4"/>
                  </a:solidFill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27" name="Group 193"/>
            <p:cNvGrpSpPr>
              <a:grpSpLocks noChangeAspect="1"/>
            </p:cNvGrpSpPr>
            <p:nvPr/>
          </p:nvGrpSpPr>
          <p:grpSpPr bwMode="auto">
            <a:xfrm>
              <a:off x="4821" y="2686"/>
              <a:ext cx="939" cy="902"/>
              <a:chOff x="3372" y="2008"/>
              <a:chExt cx="1285" cy="1235"/>
            </a:xfrm>
          </p:grpSpPr>
          <p:grpSp>
            <p:nvGrpSpPr>
              <p:cNvPr id="28" name="Group 194"/>
              <p:cNvGrpSpPr>
                <a:grpSpLocks noChangeAspect="1"/>
              </p:cNvGrpSpPr>
              <p:nvPr/>
            </p:nvGrpSpPr>
            <p:grpSpPr bwMode="auto">
              <a:xfrm>
                <a:off x="3446" y="2448"/>
                <a:ext cx="1066" cy="521"/>
                <a:chOff x="3004" y="2544"/>
                <a:chExt cx="1066" cy="521"/>
              </a:xfrm>
            </p:grpSpPr>
            <p:grpSp>
              <p:nvGrpSpPr>
                <p:cNvPr id="29" name="Group 195"/>
                <p:cNvGrpSpPr>
                  <a:grpSpLocks noChangeAspect="1"/>
                </p:cNvGrpSpPr>
                <p:nvPr/>
              </p:nvGrpSpPr>
              <p:grpSpPr bwMode="auto">
                <a:xfrm>
                  <a:off x="3810" y="2546"/>
                  <a:ext cx="260" cy="519"/>
                  <a:chOff x="4903" y="2504"/>
                  <a:chExt cx="260" cy="519"/>
                </a:xfrm>
              </p:grpSpPr>
              <p:sp>
                <p:nvSpPr>
                  <p:cNvPr id="28766" name="Freeform 196"/>
                  <p:cNvSpPr>
                    <a:spLocks noChangeAspect="1"/>
                  </p:cNvSpPr>
                  <p:nvPr/>
                </p:nvSpPr>
                <p:spPr bwMode="auto">
                  <a:xfrm>
                    <a:off x="4903" y="2921"/>
                    <a:ext cx="260" cy="102"/>
                  </a:xfrm>
                  <a:custGeom>
                    <a:avLst/>
                    <a:gdLst>
                      <a:gd name="T0" fmla="*/ 398 w 170"/>
                      <a:gd name="T1" fmla="*/ 53 h 86"/>
                      <a:gd name="T2" fmla="*/ 202 w 170"/>
                      <a:gd name="T3" fmla="*/ 0 h 86"/>
                      <a:gd name="T4" fmla="*/ 0 w 170"/>
                      <a:gd name="T5" fmla="*/ 121 h 86"/>
                      <a:gd name="T6" fmla="*/ 286 w 170"/>
                      <a:gd name="T7" fmla="*/ 121 h 86"/>
                      <a:gd name="T8" fmla="*/ 398 w 170"/>
                      <a:gd name="T9" fmla="*/ 53 h 8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70"/>
                      <a:gd name="T16" fmla="*/ 0 h 86"/>
                      <a:gd name="T17" fmla="*/ 170 w 170"/>
                      <a:gd name="T18" fmla="*/ 86 h 8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70" h="86">
                        <a:moveTo>
                          <a:pt x="170" y="38"/>
                        </a:moveTo>
                        <a:lnTo>
                          <a:pt x="86" y="0"/>
                        </a:lnTo>
                        <a:lnTo>
                          <a:pt x="0" y="86"/>
                        </a:lnTo>
                        <a:lnTo>
                          <a:pt x="122" y="86"/>
                        </a:lnTo>
                        <a:lnTo>
                          <a:pt x="170" y="38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767" name="Rectangle 19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976" y="2504"/>
                    <a:ext cx="187" cy="116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768" name="Rectangle 19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976" y="2620"/>
                    <a:ext cx="187" cy="116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769" name="Rectangle 19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976" y="2736"/>
                    <a:ext cx="187" cy="114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770" name="Rectangle 20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976" y="2850"/>
                    <a:ext cx="187" cy="116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30" name="Group 201"/>
                <p:cNvGrpSpPr>
                  <a:grpSpLocks noChangeAspect="1"/>
                </p:cNvGrpSpPr>
                <p:nvPr/>
              </p:nvGrpSpPr>
              <p:grpSpPr bwMode="auto">
                <a:xfrm>
                  <a:off x="3192" y="2544"/>
                  <a:ext cx="690" cy="516"/>
                  <a:chOff x="3192" y="2544"/>
                  <a:chExt cx="690" cy="516"/>
                </a:xfrm>
              </p:grpSpPr>
              <p:sp>
                <p:nvSpPr>
                  <p:cNvPr id="28764" name="Freeform 202"/>
                  <p:cNvSpPr>
                    <a:spLocks noChangeAspect="1"/>
                  </p:cNvSpPr>
                  <p:nvPr/>
                </p:nvSpPr>
                <p:spPr bwMode="auto">
                  <a:xfrm>
                    <a:off x="3192" y="3003"/>
                    <a:ext cx="690" cy="57"/>
                  </a:xfrm>
                  <a:custGeom>
                    <a:avLst/>
                    <a:gdLst>
                      <a:gd name="T0" fmla="*/ 1053 w 452"/>
                      <a:gd name="T1" fmla="*/ 0 h 48"/>
                      <a:gd name="T2" fmla="*/ 942 w 452"/>
                      <a:gd name="T3" fmla="*/ 68 h 48"/>
                      <a:gd name="T4" fmla="*/ 942 w 452"/>
                      <a:gd name="T5" fmla="*/ 68 h 48"/>
                      <a:gd name="T6" fmla="*/ 0 w 452"/>
                      <a:gd name="T7" fmla="*/ 68 h 48"/>
                      <a:gd name="T8" fmla="*/ 0 w 452"/>
                      <a:gd name="T9" fmla="*/ 68 h 48"/>
                      <a:gd name="T10" fmla="*/ 111 w 452"/>
                      <a:gd name="T11" fmla="*/ 0 h 48"/>
                      <a:gd name="T12" fmla="*/ 1053 w 452"/>
                      <a:gd name="T13" fmla="*/ 0 h 48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452"/>
                      <a:gd name="T22" fmla="*/ 0 h 48"/>
                      <a:gd name="T23" fmla="*/ 452 w 452"/>
                      <a:gd name="T24" fmla="*/ 48 h 48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452" h="48">
                        <a:moveTo>
                          <a:pt x="452" y="0"/>
                        </a:moveTo>
                        <a:lnTo>
                          <a:pt x="404" y="48"/>
                        </a:lnTo>
                        <a:lnTo>
                          <a:pt x="0" y="48"/>
                        </a:lnTo>
                        <a:lnTo>
                          <a:pt x="48" y="0"/>
                        </a:lnTo>
                        <a:lnTo>
                          <a:pt x="452" y="0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765" name="Rectangle 20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264" y="2544"/>
                    <a:ext cx="617" cy="462"/>
                  </a:xfrm>
                  <a:prstGeom prst="rect">
                    <a:avLst/>
                  </a:prstGeom>
                  <a:solidFill>
                    <a:srgbClr val="FFFF00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31" name="Group 204"/>
                <p:cNvGrpSpPr>
                  <a:grpSpLocks noChangeAspect="1"/>
                </p:cNvGrpSpPr>
                <p:nvPr/>
              </p:nvGrpSpPr>
              <p:grpSpPr bwMode="auto">
                <a:xfrm>
                  <a:off x="3004" y="2544"/>
                  <a:ext cx="260" cy="519"/>
                  <a:chOff x="2592" y="2544"/>
                  <a:chExt cx="260" cy="519"/>
                </a:xfrm>
              </p:grpSpPr>
              <p:sp>
                <p:nvSpPr>
                  <p:cNvPr id="28745" name="Freeform 205"/>
                  <p:cNvSpPr>
                    <a:spLocks noChangeAspect="1"/>
                  </p:cNvSpPr>
                  <p:nvPr/>
                </p:nvSpPr>
                <p:spPr bwMode="auto">
                  <a:xfrm>
                    <a:off x="2592" y="2890"/>
                    <a:ext cx="131" cy="173"/>
                  </a:xfrm>
                  <a:custGeom>
                    <a:avLst/>
                    <a:gdLst>
                      <a:gd name="T0" fmla="*/ 111 w 86"/>
                      <a:gd name="T1" fmla="*/ 0 h 146"/>
                      <a:gd name="T2" fmla="*/ 0 w 86"/>
                      <a:gd name="T3" fmla="*/ 68 h 146"/>
                      <a:gd name="T4" fmla="*/ 0 w 86"/>
                      <a:gd name="T5" fmla="*/ 205 h 146"/>
                      <a:gd name="T6" fmla="*/ 0 w 86"/>
                      <a:gd name="T7" fmla="*/ 205 h 146"/>
                      <a:gd name="T8" fmla="*/ 200 w 86"/>
                      <a:gd name="T9" fmla="*/ 84 h 146"/>
                      <a:gd name="T10" fmla="*/ 111 w 86"/>
                      <a:gd name="T11" fmla="*/ 0 h 146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86"/>
                      <a:gd name="T19" fmla="*/ 0 h 146"/>
                      <a:gd name="T20" fmla="*/ 86 w 86"/>
                      <a:gd name="T21" fmla="*/ 146 h 14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86" h="146">
                        <a:moveTo>
                          <a:pt x="48" y="0"/>
                        </a:moveTo>
                        <a:lnTo>
                          <a:pt x="0" y="48"/>
                        </a:lnTo>
                        <a:lnTo>
                          <a:pt x="0" y="146"/>
                        </a:lnTo>
                        <a:lnTo>
                          <a:pt x="86" y="60"/>
                        </a:lnTo>
                        <a:lnTo>
                          <a:pt x="48" y="0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746" name="Freeform 206"/>
                  <p:cNvSpPr>
                    <a:spLocks noChangeAspect="1"/>
                  </p:cNvSpPr>
                  <p:nvPr/>
                </p:nvSpPr>
                <p:spPr bwMode="auto">
                  <a:xfrm>
                    <a:off x="2592" y="2961"/>
                    <a:ext cx="260" cy="102"/>
                  </a:xfrm>
                  <a:custGeom>
                    <a:avLst/>
                    <a:gdLst>
                      <a:gd name="T0" fmla="*/ 398 w 170"/>
                      <a:gd name="T1" fmla="*/ 53 h 86"/>
                      <a:gd name="T2" fmla="*/ 202 w 170"/>
                      <a:gd name="T3" fmla="*/ 0 h 86"/>
                      <a:gd name="T4" fmla="*/ 0 w 170"/>
                      <a:gd name="T5" fmla="*/ 121 h 86"/>
                      <a:gd name="T6" fmla="*/ 286 w 170"/>
                      <a:gd name="T7" fmla="*/ 121 h 86"/>
                      <a:gd name="T8" fmla="*/ 398 w 170"/>
                      <a:gd name="T9" fmla="*/ 53 h 8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70"/>
                      <a:gd name="T16" fmla="*/ 0 h 86"/>
                      <a:gd name="T17" fmla="*/ 170 w 170"/>
                      <a:gd name="T18" fmla="*/ 86 h 8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70" h="86">
                        <a:moveTo>
                          <a:pt x="170" y="38"/>
                        </a:moveTo>
                        <a:lnTo>
                          <a:pt x="86" y="0"/>
                        </a:lnTo>
                        <a:lnTo>
                          <a:pt x="0" y="86"/>
                        </a:lnTo>
                        <a:lnTo>
                          <a:pt x="122" y="86"/>
                        </a:lnTo>
                        <a:lnTo>
                          <a:pt x="170" y="38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747" name="Freeform 207"/>
                  <p:cNvSpPr>
                    <a:spLocks noChangeAspect="1"/>
                  </p:cNvSpPr>
                  <p:nvPr/>
                </p:nvSpPr>
                <p:spPr bwMode="auto">
                  <a:xfrm>
                    <a:off x="2803" y="3044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0 w 1"/>
                      <a:gd name="T3" fmla="*/ 0 h 1"/>
                      <a:gd name="T4" fmla="*/ 0 w 1"/>
                      <a:gd name="T5" fmla="*/ 0 h 1"/>
                      <a:gd name="T6" fmla="*/ 0 60000 65536"/>
                      <a:gd name="T7" fmla="*/ 0 60000 65536"/>
                      <a:gd name="T8" fmla="*/ 0 60000 65536"/>
                      <a:gd name="T9" fmla="*/ 0 w 1"/>
                      <a:gd name="T10" fmla="*/ 0 h 1"/>
                      <a:gd name="T11" fmla="*/ 1 w 1"/>
                      <a:gd name="T12" fmla="*/ 1 h 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" h="1">
                        <a:moveTo>
                          <a:pt x="0" y="0"/>
                        </a:move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748" name="Freeform 208"/>
                  <p:cNvSpPr>
                    <a:spLocks noChangeAspect="1"/>
                  </p:cNvSpPr>
                  <p:nvPr/>
                </p:nvSpPr>
                <p:spPr bwMode="auto">
                  <a:xfrm>
                    <a:off x="2803" y="3044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0 w 1"/>
                      <a:gd name="T3" fmla="*/ 0 h 1"/>
                      <a:gd name="T4" fmla="*/ 0 w 1"/>
                      <a:gd name="T5" fmla="*/ 0 h 1"/>
                      <a:gd name="T6" fmla="*/ 0 60000 65536"/>
                      <a:gd name="T7" fmla="*/ 0 60000 65536"/>
                      <a:gd name="T8" fmla="*/ 0 60000 65536"/>
                      <a:gd name="T9" fmla="*/ 0 w 1"/>
                      <a:gd name="T10" fmla="*/ 0 h 1"/>
                      <a:gd name="T11" fmla="*/ 1 w 1"/>
                      <a:gd name="T12" fmla="*/ 1 h 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" h="1">
                        <a:moveTo>
                          <a:pt x="0" y="0"/>
                        </a:move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749" name="Freeform 209"/>
                  <p:cNvSpPr>
                    <a:spLocks noChangeAspect="1"/>
                  </p:cNvSpPr>
                  <p:nvPr/>
                </p:nvSpPr>
                <p:spPr bwMode="auto">
                  <a:xfrm>
                    <a:off x="2592" y="2660"/>
                    <a:ext cx="131" cy="171"/>
                  </a:xfrm>
                  <a:custGeom>
                    <a:avLst/>
                    <a:gdLst>
                      <a:gd name="T0" fmla="*/ 111 w 86"/>
                      <a:gd name="T1" fmla="*/ 0 h 144"/>
                      <a:gd name="T2" fmla="*/ 0 w 86"/>
                      <a:gd name="T3" fmla="*/ 68 h 144"/>
                      <a:gd name="T4" fmla="*/ 0 w 86"/>
                      <a:gd name="T5" fmla="*/ 203 h 144"/>
                      <a:gd name="T6" fmla="*/ 0 w 86"/>
                      <a:gd name="T7" fmla="*/ 203 h 144"/>
                      <a:gd name="T8" fmla="*/ 200 w 86"/>
                      <a:gd name="T9" fmla="*/ 84 h 144"/>
                      <a:gd name="T10" fmla="*/ 111 w 86"/>
                      <a:gd name="T11" fmla="*/ 0 h 14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86"/>
                      <a:gd name="T19" fmla="*/ 0 h 144"/>
                      <a:gd name="T20" fmla="*/ 86 w 86"/>
                      <a:gd name="T21" fmla="*/ 144 h 14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86" h="144">
                        <a:moveTo>
                          <a:pt x="48" y="0"/>
                        </a:moveTo>
                        <a:lnTo>
                          <a:pt x="0" y="48"/>
                        </a:lnTo>
                        <a:lnTo>
                          <a:pt x="0" y="144"/>
                        </a:lnTo>
                        <a:lnTo>
                          <a:pt x="86" y="60"/>
                        </a:lnTo>
                        <a:lnTo>
                          <a:pt x="48" y="0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750" name="Freeform 210"/>
                  <p:cNvSpPr>
                    <a:spLocks noChangeAspect="1"/>
                  </p:cNvSpPr>
                  <p:nvPr/>
                </p:nvSpPr>
                <p:spPr bwMode="auto">
                  <a:xfrm>
                    <a:off x="2616" y="2712"/>
                    <a:ext cx="236" cy="100"/>
                  </a:xfrm>
                  <a:custGeom>
                    <a:avLst/>
                    <a:gdLst>
                      <a:gd name="T0" fmla="*/ 362 w 154"/>
                      <a:gd name="T1" fmla="*/ 76 h 84"/>
                      <a:gd name="T2" fmla="*/ 202 w 154"/>
                      <a:gd name="T3" fmla="*/ 0 h 84"/>
                      <a:gd name="T4" fmla="*/ 0 w 154"/>
                      <a:gd name="T5" fmla="*/ 119 h 84"/>
                      <a:gd name="T6" fmla="*/ 287 w 154"/>
                      <a:gd name="T7" fmla="*/ 119 h 84"/>
                      <a:gd name="T8" fmla="*/ 362 w 154"/>
                      <a:gd name="T9" fmla="*/ 76 h 8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54"/>
                      <a:gd name="T16" fmla="*/ 0 h 84"/>
                      <a:gd name="T17" fmla="*/ 154 w 154"/>
                      <a:gd name="T18" fmla="*/ 84 h 8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54" h="84">
                        <a:moveTo>
                          <a:pt x="154" y="54"/>
                        </a:moveTo>
                        <a:lnTo>
                          <a:pt x="86" y="0"/>
                        </a:lnTo>
                        <a:lnTo>
                          <a:pt x="0" y="84"/>
                        </a:lnTo>
                        <a:lnTo>
                          <a:pt x="122" y="84"/>
                        </a:lnTo>
                        <a:lnTo>
                          <a:pt x="154" y="54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751" name="Freeform 211"/>
                  <p:cNvSpPr>
                    <a:spLocks noChangeAspect="1"/>
                  </p:cNvSpPr>
                  <p:nvPr/>
                </p:nvSpPr>
                <p:spPr bwMode="auto">
                  <a:xfrm>
                    <a:off x="2616" y="2712"/>
                    <a:ext cx="236" cy="100"/>
                  </a:xfrm>
                  <a:custGeom>
                    <a:avLst/>
                    <a:gdLst>
                      <a:gd name="T0" fmla="*/ 362 w 154"/>
                      <a:gd name="T1" fmla="*/ 76 h 84"/>
                      <a:gd name="T2" fmla="*/ 202 w 154"/>
                      <a:gd name="T3" fmla="*/ 0 h 84"/>
                      <a:gd name="T4" fmla="*/ 0 w 154"/>
                      <a:gd name="T5" fmla="*/ 119 h 84"/>
                      <a:gd name="T6" fmla="*/ 287 w 154"/>
                      <a:gd name="T7" fmla="*/ 119 h 84"/>
                      <a:gd name="T8" fmla="*/ 362 w 154"/>
                      <a:gd name="T9" fmla="*/ 76 h 8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54"/>
                      <a:gd name="T16" fmla="*/ 0 h 84"/>
                      <a:gd name="T17" fmla="*/ 154 w 154"/>
                      <a:gd name="T18" fmla="*/ 84 h 8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54" h="84">
                        <a:moveTo>
                          <a:pt x="154" y="54"/>
                        </a:moveTo>
                        <a:lnTo>
                          <a:pt x="86" y="0"/>
                        </a:lnTo>
                        <a:lnTo>
                          <a:pt x="0" y="84"/>
                        </a:lnTo>
                        <a:lnTo>
                          <a:pt x="122" y="84"/>
                        </a:lnTo>
                        <a:lnTo>
                          <a:pt x="154" y="54"/>
                        </a:lnTo>
                      </a:path>
                    </a:pathLst>
                  </a:custGeom>
                  <a:noFill/>
                  <a:ln w="635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752" name="Rectangle 21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03" y="2812"/>
                    <a:ext cx="1" cy="1"/>
                  </a:xfrm>
                  <a:prstGeom prst="rect">
                    <a:avLst/>
                  </a:prstGeom>
                  <a:solidFill>
                    <a:srgbClr val="B2B2B2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753" name="Freeform 213"/>
                  <p:cNvSpPr>
                    <a:spLocks noChangeAspect="1"/>
                  </p:cNvSpPr>
                  <p:nvPr/>
                </p:nvSpPr>
                <p:spPr bwMode="auto">
                  <a:xfrm>
                    <a:off x="2803" y="2812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0 w 1"/>
                      <a:gd name="T3" fmla="*/ 0 h 1"/>
                      <a:gd name="T4" fmla="*/ 0 w 1"/>
                      <a:gd name="T5" fmla="*/ 0 h 1"/>
                      <a:gd name="T6" fmla="*/ 0 w 1"/>
                      <a:gd name="T7" fmla="*/ 0 h 1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"/>
                      <a:gd name="T13" fmla="*/ 0 h 1"/>
                      <a:gd name="T14" fmla="*/ 1 w 1"/>
                      <a:gd name="T15" fmla="*/ 1 h 1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" h="1">
                        <a:moveTo>
                          <a:pt x="0" y="0"/>
                        </a:move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754" name="Freeform 214"/>
                  <p:cNvSpPr>
                    <a:spLocks noChangeAspect="1"/>
                  </p:cNvSpPr>
                  <p:nvPr/>
                </p:nvSpPr>
                <p:spPr bwMode="auto">
                  <a:xfrm>
                    <a:off x="2592" y="2544"/>
                    <a:ext cx="131" cy="173"/>
                  </a:xfrm>
                  <a:custGeom>
                    <a:avLst/>
                    <a:gdLst>
                      <a:gd name="T0" fmla="*/ 111 w 86"/>
                      <a:gd name="T1" fmla="*/ 0 h 146"/>
                      <a:gd name="T2" fmla="*/ 0 w 86"/>
                      <a:gd name="T3" fmla="*/ 68 h 146"/>
                      <a:gd name="T4" fmla="*/ 0 w 86"/>
                      <a:gd name="T5" fmla="*/ 205 h 146"/>
                      <a:gd name="T6" fmla="*/ 0 w 86"/>
                      <a:gd name="T7" fmla="*/ 205 h 146"/>
                      <a:gd name="T8" fmla="*/ 200 w 86"/>
                      <a:gd name="T9" fmla="*/ 84 h 146"/>
                      <a:gd name="T10" fmla="*/ 111 w 86"/>
                      <a:gd name="T11" fmla="*/ 0 h 146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86"/>
                      <a:gd name="T19" fmla="*/ 0 h 146"/>
                      <a:gd name="T20" fmla="*/ 86 w 86"/>
                      <a:gd name="T21" fmla="*/ 146 h 14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86" h="146">
                        <a:moveTo>
                          <a:pt x="48" y="0"/>
                        </a:moveTo>
                        <a:lnTo>
                          <a:pt x="0" y="48"/>
                        </a:lnTo>
                        <a:lnTo>
                          <a:pt x="0" y="146"/>
                        </a:lnTo>
                        <a:lnTo>
                          <a:pt x="86" y="60"/>
                        </a:lnTo>
                        <a:lnTo>
                          <a:pt x="48" y="0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755" name="Rectangle 21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03" y="2698"/>
                    <a:ext cx="1" cy="1"/>
                  </a:xfrm>
                  <a:prstGeom prst="rect">
                    <a:avLst/>
                  </a:prstGeom>
                  <a:solidFill>
                    <a:srgbClr val="B2B2B2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756" name="Freeform 216"/>
                  <p:cNvSpPr>
                    <a:spLocks noChangeAspect="1"/>
                  </p:cNvSpPr>
                  <p:nvPr/>
                </p:nvSpPr>
                <p:spPr bwMode="auto">
                  <a:xfrm>
                    <a:off x="2803" y="2698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0 w 1"/>
                      <a:gd name="T3" fmla="*/ 0 h 1"/>
                      <a:gd name="T4" fmla="*/ 0 w 1"/>
                      <a:gd name="T5" fmla="*/ 0 h 1"/>
                      <a:gd name="T6" fmla="*/ 0 w 1"/>
                      <a:gd name="T7" fmla="*/ 0 h 1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"/>
                      <a:gd name="T13" fmla="*/ 0 h 1"/>
                      <a:gd name="T14" fmla="*/ 1 w 1"/>
                      <a:gd name="T15" fmla="*/ 1 h 1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" h="1">
                        <a:moveTo>
                          <a:pt x="0" y="0"/>
                        </a:move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757" name="Freeform 217"/>
                  <p:cNvSpPr>
                    <a:spLocks noChangeAspect="1"/>
                  </p:cNvSpPr>
                  <p:nvPr/>
                </p:nvSpPr>
                <p:spPr bwMode="auto">
                  <a:xfrm>
                    <a:off x="2592" y="2776"/>
                    <a:ext cx="131" cy="171"/>
                  </a:xfrm>
                  <a:custGeom>
                    <a:avLst/>
                    <a:gdLst>
                      <a:gd name="T0" fmla="*/ 111 w 86"/>
                      <a:gd name="T1" fmla="*/ 0 h 144"/>
                      <a:gd name="T2" fmla="*/ 0 w 86"/>
                      <a:gd name="T3" fmla="*/ 68 h 144"/>
                      <a:gd name="T4" fmla="*/ 0 w 86"/>
                      <a:gd name="T5" fmla="*/ 203 h 144"/>
                      <a:gd name="T6" fmla="*/ 0 w 86"/>
                      <a:gd name="T7" fmla="*/ 203 h 144"/>
                      <a:gd name="T8" fmla="*/ 200 w 86"/>
                      <a:gd name="T9" fmla="*/ 82 h 144"/>
                      <a:gd name="T10" fmla="*/ 111 w 86"/>
                      <a:gd name="T11" fmla="*/ 0 h 14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86"/>
                      <a:gd name="T19" fmla="*/ 0 h 144"/>
                      <a:gd name="T20" fmla="*/ 86 w 86"/>
                      <a:gd name="T21" fmla="*/ 144 h 14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86" h="144">
                        <a:moveTo>
                          <a:pt x="48" y="0"/>
                        </a:moveTo>
                        <a:lnTo>
                          <a:pt x="0" y="48"/>
                        </a:lnTo>
                        <a:lnTo>
                          <a:pt x="0" y="144"/>
                        </a:lnTo>
                        <a:lnTo>
                          <a:pt x="86" y="58"/>
                        </a:lnTo>
                        <a:lnTo>
                          <a:pt x="48" y="0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758" name="Rectangle 21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03" y="2928"/>
                    <a:ext cx="1" cy="1"/>
                  </a:xfrm>
                  <a:prstGeom prst="rect">
                    <a:avLst/>
                  </a:prstGeom>
                  <a:solidFill>
                    <a:srgbClr val="B2B2B2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759" name="Freeform 219"/>
                  <p:cNvSpPr>
                    <a:spLocks noChangeAspect="1"/>
                  </p:cNvSpPr>
                  <p:nvPr/>
                </p:nvSpPr>
                <p:spPr bwMode="auto">
                  <a:xfrm>
                    <a:off x="2803" y="2928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0 w 1"/>
                      <a:gd name="T3" fmla="*/ 0 h 1"/>
                      <a:gd name="T4" fmla="*/ 0 w 1"/>
                      <a:gd name="T5" fmla="*/ 0 h 1"/>
                      <a:gd name="T6" fmla="*/ 0 w 1"/>
                      <a:gd name="T7" fmla="*/ 0 h 1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"/>
                      <a:gd name="T13" fmla="*/ 0 h 1"/>
                      <a:gd name="T14" fmla="*/ 1 w 1"/>
                      <a:gd name="T15" fmla="*/ 1 h 1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" h="1">
                        <a:moveTo>
                          <a:pt x="0" y="0"/>
                        </a:move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760" name="Rectangle 22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665" y="2544"/>
                    <a:ext cx="187" cy="116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761" name="Rectangle 22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665" y="2660"/>
                    <a:ext cx="187" cy="116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762" name="Rectangle 22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665" y="2776"/>
                    <a:ext cx="187" cy="114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763" name="Rectangle 22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665" y="2890"/>
                    <a:ext cx="187" cy="116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28741" name="Rectangle 224"/>
              <p:cNvSpPr>
                <a:spLocks noChangeAspect="1" noChangeArrowheads="1"/>
              </p:cNvSpPr>
              <p:nvPr/>
            </p:nvSpPr>
            <p:spPr bwMode="auto">
              <a:xfrm>
                <a:off x="3372" y="2008"/>
                <a:ext cx="1285" cy="123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dirty="0">
                  <a:solidFill>
                    <a:srgbClr val="5E6DA4"/>
                  </a:solidFill>
                  <a:latin typeface="Calibri" panose="020F0502020204030204" pitchFamily="34" charset="0"/>
                </a:endParaRPr>
              </a:p>
              <a:p>
                <a:pPr algn="ctr" fontAlgn="base">
                  <a:lnSpc>
                    <a:spcPct val="7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 dirty="0">
                    <a:solidFill>
                      <a:srgbClr val="201080"/>
                    </a:solidFill>
                    <a:latin typeface="Calibri" panose="020F0502020204030204" pitchFamily="34" charset="0"/>
                  </a:rPr>
                  <a:t>PS</a:t>
                </a:r>
                <a:endParaRPr lang="en-US" b="1" dirty="0">
                  <a:solidFill>
                    <a:srgbClr val="201080"/>
                  </a:solidFill>
                  <a:latin typeface="Calibri" panose="020F0502020204030204" pitchFamily="34" charset="0"/>
                </a:endParaRPr>
              </a:p>
              <a:p>
                <a:pPr algn="ctr" fontAlgn="base">
                  <a:lnSpc>
                    <a:spcPct val="75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b="1" dirty="0">
                  <a:solidFill>
                    <a:srgbClr val="201080"/>
                  </a:solidFill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28709" name="Group 258"/>
            <p:cNvGrpSpPr>
              <a:grpSpLocks noChangeAspect="1"/>
            </p:cNvGrpSpPr>
            <p:nvPr/>
          </p:nvGrpSpPr>
          <p:grpSpPr bwMode="auto">
            <a:xfrm>
              <a:off x="48" y="2683"/>
              <a:ext cx="939" cy="902"/>
              <a:chOff x="3372" y="2045"/>
              <a:chExt cx="1285" cy="1235"/>
            </a:xfrm>
          </p:grpSpPr>
          <p:grpSp>
            <p:nvGrpSpPr>
              <p:cNvPr id="28711" name="Group 259"/>
              <p:cNvGrpSpPr>
                <a:grpSpLocks noChangeAspect="1"/>
              </p:cNvGrpSpPr>
              <p:nvPr/>
            </p:nvGrpSpPr>
            <p:grpSpPr bwMode="auto">
              <a:xfrm>
                <a:off x="3446" y="2448"/>
                <a:ext cx="1066" cy="521"/>
                <a:chOff x="3004" y="2544"/>
                <a:chExt cx="1066" cy="521"/>
              </a:xfrm>
            </p:grpSpPr>
            <p:grpSp>
              <p:nvGrpSpPr>
                <p:cNvPr id="28712" name="Group 260"/>
                <p:cNvGrpSpPr>
                  <a:grpSpLocks noChangeAspect="1"/>
                </p:cNvGrpSpPr>
                <p:nvPr/>
              </p:nvGrpSpPr>
              <p:grpSpPr bwMode="auto">
                <a:xfrm>
                  <a:off x="3810" y="2546"/>
                  <a:ext cx="260" cy="519"/>
                  <a:chOff x="4903" y="2504"/>
                  <a:chExt cx="260" cy="519"/>
                </a:xfrm>
              </p:grpSpPr>
              <p:sp>
                <p:nvSpPr>
                  <p:cNvPr id="28735" name="Freeform 261"/>
                  <p:cNvSpPr>
                    <a:spLocks noChangeAspect="1"/>
                  </p:cNvSpPr>
                  <p:nvPr/>
                </p:nvSpPr>
                <p:spPr bwMode="auto">
                  <a:xfrm>
                    <a:off x="4903" y="2921"/>
                    <a:ext cx="260" cy="102"/>
                  </a:xfrm>
                  <a:custGeom>
                    <a:avLst/>
                    <a:gdLst>
                      <a:gd name="T0" fmla="*/ 398 w 170"/>
                      <a:gd name="T1" fmla="*/ 53 h 86"/>
                      <a:gd name="T2" fmla="*/ 202 w 170"/>
                      <a:gd name="T3" fmla="*/ 0 h 86"/>
                      <a:gd name="T4" fmla="*/ 0 w 170"/>
                      <a:gd name="T5" fmla="*/ 121 h 86"/>
                      <a:gd name="T6" fmla="*/ 286 w 170"/>
                      <a:gd name="T7" fmla="*/ 121 h 86"/>
                      <a:gd name="T8" fmla="*/ 398 w 170"/>
                      <a:gd name="T9" fmla="*/ 53 h 8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70"/>
                      <a:gd name="T16" fmla="*/ 0 h 86"/>
                      <a:gd name="T17" fmla="*/ 170 w 170"/>
                      <a:gd name="T18" fmla="*/ 86 h 8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70" h="86">
                        <a:moveTo>
                          <a:pt x="170" y="38"/>
                        </a:moveTo>
                        <a:lnTo>
                          <a:pt x="86" y="0"/>
                        </a:lnTo>
                        <a:lnTo>
                          <a:pt x="0" y="86"/>
                        </a:lnTo>
                        <a:lnTo>
                          <a:pt x="122" y="86"/>
                        </a:lnTo>
                        <a:lnTo>
                          <a:pt x="170" y="38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736" name="Rectangle 26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976" y="2504"/>
                    <a:ext cx="187" cy="116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737" name="Rectangle 26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976" y="2620"/>
                    <a:ext cx="187" cy="116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738" name="Rectangle 26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976" y="2736"/>
                    <a:ext cx="187" cy="114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739" name="Rectangle 26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976" y="2850"/>
                    <a:ext cx="187" cy="116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28713" name="Group 266"/>
                <p:cNvGrpSpPr>
                  <a:grpSpLocks noChangeAspect="1"/>
                </p:cNvGrpSpPr>
                <p:nvPr/>
              </p:nvGrpSpPr>
              <p:grpSpPr bwMode="auto">
                <a:xfrm>
                  <a:off x="3192" y="2544"/>
                  <a:ext cx="690" cy="516"/>
                  <a:chOff x="3192" y="2544"/>
                  <a:chExt cx="690" cy="516"/>
                </a:xfrm>
              </p:grpSpPr>
              <p:sp>
                <p:nvSpPr>
                  <p:cNvPr id="28733" name="Freeform 267"/>
                  <p:cNvSpPr>
                    <a:spLocks noChangeAspect="1"/>
                  </p:cNvSpPr>
                  <p:nvPr/>
                </p:nvSpPr>
                <p:spPr bwMode="auto">
                  <a:xfrm>
                    <a:off x="3192" y="3003"/>
                    <a:ext cx="690" cy="57"/>
                  </a:xfrm>
                  <a:custGeom>
                    <a:avLst/>
                    <a:gdLst>
                      <a:gd name="T0" fmla="*/ 1053 w 452"/>
                      <a:gd name="T1" fmla="*/ 0 h 48"/>
                      <a:gd name="T2" fmla="*/ 942 w 452"/>
                      <a:gd name="T3" fmla="*/ 68 h 48"/>
                      <a:gd name="T4" fmla="*/ 942 w 452"/>
                      <a:gd name="T5" fmla="*/ 68 h 48"/>
                      <a:gd name="T6" fmla="*/ 0 w 452"/>
                      <a:gd name="T7" fmla="*/ 68 h 48"/>
                      <a:gd name="T8" fmla="*/ 0 w 452"/>
                      <a:gd name="T9" fmla="*/ 68 h 48"/>
                      <a:gd name="T10" fmla="*/ 111 w 452"/>
                      <a:gd name="T11" fmla="*/ 0 h 48"/>
                      <a:gd name="T12" fmla="*/ 1053 w 452"/>
                      <a:gd name="T13" fmla="*/ 0 h 48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452"/>
                      <a:gd name="T22" fmla="*/ 0 h 48"/>
                      <a:gd name="T23" fmla="*/ 452 w 452"/>
                      <a:gd name="T24" fmla="*/ 48 h 48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452" h="48">
                        <a:moveTo>
                          <a:pt x="452" y="0"/>
                        </a:moveTo>
                        <a:lnTo>
                          <a:pt x="404" y="48"/>
                        </a:lnTo>
                        <a:lnTo>
                          <a:pt x="0" y="48"/>
                        </a:lnTo>
                        <a:lnTo>
                          <a:pt x="48" y="0"/>
                        </a:lnTo>
                        <a:lnTo>
                          <a:pt x="452" y="0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734" name="Rectangle 26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264" y="2544"/>
                    <a:ext cx="617" cy="462"/>
                  </a:xfrm>
                  <a:prstGeom prst="rect">
                    <a:avLst/>
                  </a:prstGeom>
                  <a:solidFill>
                    <a:srgbClr val="FFFF00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28740" name="Group 269"/>
                <p:cNvGrpSpPr>
                  <a:grpSpLocks noChangeAspect="1"/>
                </p:cNvGrpSpPr>
                <p:nvPr/>
              </p:nvGrpSpPr>
              <p:grpSpPr bwMode="auto">
                <a:xfrm>
                  <a:off x="3004" y="2544"/>
                  <a:ext cx="260" cy="519"/>
                  <a:chOff x="2592" y="2544"/>
                  <a:chExt cx="260" cy="519"/>
                </a:xfrm>
              </p:grpSpPr>
              <p:sp>
                <p:nvSpPr>
                  <p:cNvPr id="28714" name="Freeform 270"/>
                  <p:cNvSpPr>
                    <a:spLocks noChangeAspect="1"/>
                  </p:cNvSpPr>
                  <p:nvPr/>
                </p:nvSpPr>
                <p:spPr bwMode="auto">
                  <a:xfrm>
                    <a:off x="2592" y="2890"/>
                    <a:ext cx="131" cy="173"/>
                  </a:xfrm>
                  <a:custGeom>
                    <a:avLst/>
                    <a:gdLst>
                      <a:gd name="T0" fmla="*/ 111 w 86"/>
                      <a:gd name="T1" fmla="*/ 0 h 146"/>
                      <a:gd name="T2" fmla="*/ 0 w 86"/>
                      <a:gd name="T3" fmla="*/ 68 h 146"/>
                      <a:gd name="T4" fmla="*/ 0 w 86"/>
                      <a:gd name="T5" fmla="*/ 205 h 146"/>
                      <a:gd name="T6" fmla="*/ 0 w 86"/>
                      <a:gd name="T7" fmla="*/ 205 h 146"/>
                      <a:gd name="T8" fmla="*/ 200 w 86"/>
                      <a:gd name="T9" fmla="*/ 84 h 146"/>
                      <a:gd name="T10" fmla="*/ 111 w 86"/>
                      <a:gd name="T11" fmla="*/ 0 h 146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86"/>
                      <a:gd name="T19" fmla="*/ 0 h 146"/>
                      <a:gd name="T20" fmla="*/ 86 w 86"/>
                      <a:gd name="T21" fmla="*/ 146 h 14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86" h="146">
                        <a:moveTo>
                          <a:pt x="48" y="0"/>
                        </a:moveTo>
                        <a:lnTo>
                          <a:pt x="0" y="48"/>
                        </a:lnTo>
                        <a:lnTo>
                          <a:pt x="0" y="146"/>
                        </a:lnTo>
                        <a:lnTo>
                          <a:pt x="86" y="60"/>
                        </a:lnTo>
                        <a:lnTo>
                          <a:pt x="48" y="0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715" name="Freeform 271"/>
                  <p:cNvSpPr>
                    <a:spLocks noChangeAspect="1"/>
                  </p:cNvSpPr>
                  <p:nvPr/>
                </p:nvSpPr>
                <p:spPr bwMode="auto">
                  <a:xfrm>
                    <a:off x="2592" y="2961"/>
                    <a:ext cx="260" cy="102"/>
                  </a:xfrm>
                  <a:custGeom>
                    <a:avLst/>
                    <a:gdLst>
                      <a:gd name="T0" fmla="*/ 398 w 170"/>
                      <a:gd name="T1" fmla="*/ 53 h 86"/>
                      <a:gd name="T2" fmla="*/ 202 w 170"/>
                      <a:gd name="T3" fmla="*/ 0 h 86"/>
                      <a:gd name="T4" fmla="*/ 0 w 170"/>
                      <a:gd name="T5" fmla="*/ 121 h 86"/>
                      <a:gd name="T6" fmla="*/ 286 w 170"/>
                      <a:gd name="T7" fmla="*/ 121 h 86"/>
                      <a:gd name="T8" fmla="*/ 398 w 170"/>
                      <a:gd name="T9" fmla="*/ 53 h 8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70"/>
                      <a:gd name="T16" fmla="*/ 0 h 86"/>
                      <a:gd name="T17" fmla="*/ 170 w 170"/>
                      <a:gd name="T18" fmla="*/ 86 h 8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70" h="86">
                        <a:moveTo>
                          <a:pt x="170" y="38"/>
                        </a:moveTo>
                        <a:lnTo>
                          <a:pt x="86" y="0"/>
                        </a:lnTo>
                        <a:lnTo>
                          <a:pt x="0" y="86"/>
                        </a:lnTo>
                        <a:lnTo>
                          <a:pt x="122" y="86"/>
                        </a:lnTo>
                        <a:lnTo>
                          <a:pt x="170" y="38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716" name="Freeform 272"/>
                  <p:cNvSpPr>
                    <a:spLocks noChangeAspect="1"/>
                  </p:cNvSpPr>
                  <p:nvPr/>
                </p:nvSpPr>
                <p:spPr bwMode="auto">
                  <a:xfrm>
                    <a:off x="2803" y="3044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0 w 1"/>
                      <a:gd name="T3" fmla="*/ 0 h 1"/>
                      <a:gd name="T4" fmla="*/ 0 w 1"/>
                      <a:gd name="T5" fmla="*/ 0 h 1"/>
                      <a:gd name="T6" fmla="*/ 0 60000 65536"/>
                      <a:gd name="T7" fmla="*/ 0 60000 65536"/>
                      <a:gd name="T8" fmla="*/ 0 60000 65536"/>
                      <a:gd name="T9" fmla="*/ 0 w 1"/>
                      <a:gd name="T10" fmla="*/ 0 h 1"/>
                      <a:gd name="T11" fmla="*/ 1 w 1"/>
                      <a:gd name="T12" fmla="*/ 1 h 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" h="1">
                        <a:moveTo>
                          <a:pt x="0" y="0"/>
                        </a:move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717" name="Freeform 273"/>
                  <p:cNvSpPr>
                    <a:spLocks noChangeAspect="1"/>
                  </p:cNvSpPr>
                  <p:nvPr/>
                </p:nvSpPr>
                <p:spPr bwMode="auto">
                  <a:xfrm>
                    <a:off x="2803" y="3044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0 w 1"/>
                      <a:gd name="T3" fmla="*/ 0 h 1"/>
                      <a:gd name="T4" fmla="*/ 0 w 1"/>
                      <a:gd name="T5" fmla="*/ 0 h 1"/>
                      <a:gd name="T6" fmla="*/ 0 60000 65536"/>
                      <a:gd name="T7" fmla="*/ 0 60000 65536"/>
                      <a:gd name="T8" fmla="*/ 0 60000 65536"/>
                      <a:gd name="T9" fmla="*/ 0 w 1"/>
                      <a:gd name="T10" fmla="*/ 0 h 1"/>
                      <a:gd name="T11" fmla="*/ 1 w 1"/>
                      <a:gd name="T12" fmla="*/ 1 h 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" h="1">
                        <a:moveTo>
                          <a:pt x="0" y="0"/>
                        </a:move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718" name="Freeform 274"/>
                  <p:cNvSpPr>
                    <a:spLocks noChangeAspect="1"/>
                  </p:cNvSpPr>
                  <p:nvPr/>
                </p:nvSpPr>
                <p:spPr bwMode="auto">
                  <a:xfrm>
                    <a:off x="2592" y="2660"/>
                    <a:ext cx="131" cy="171"/>
                  </a:xfrm>
                  <a:custGeom>
                    <a:avLst/>
                    <a:gdLst>
                      <a:gd name="T0" fmla="*/ 111 w 86"/>
                      <a:gd name="T1" fmla="*/ 0 h 144"/>
                      <a:gd name="T2" fmla="*/ 0 w 86"/>
                      <a:gd name="T3" fmla="*/ 68 h 144"/>
                      <a:gd name="T4" fmla="*/ 0 w 86"/>
                      <a:gd name="T5" fmla="*/ 203 h 144"/>
                      <a:gd name="T6" fmla="*/ 0 w 86"/>
                      <a:gd name="T7" fmla="*/ 203 h 144"/>
                      <a:gd name="T8" fmla="*/ 200 w 86"/>
                      <a:gd name="T9" fmla="*/ 84 h 144"/>
                      <a:gd name="T10" fmla="*/ 111 w 86"/>
                      <a:gd name="T11" fmla="*/ 0 h 14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86"/>
                      <a:gd name="T19" fmla="*/ 0 h 144"/>
                      <a:gd name="T20" fmla="*/ 86 w 86"/>
                      <a:gd name="T21" fmla="*/ 144 h 14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86" h="144">
                        <a:moveTo>
                          <a:pt x="48" y="0"/>
                        </a:moveTo>
                        <a:lnTo>
                          <a:pt x="0" y="48"/>
                        </a:lnTo>
                        <a:lnTo>
                          <a:pt x="0" y="144"/>
                        </a:lnTo>
                        <a:lnTo>
                          <a:pt x="86" y="60"/>
                        </a:lnTo>
                        <a:lnTo>
                          <a:pt x="48" y="0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719" name="Freeform 275"/>
                  <p:cNvSpPr>
                    <a:spLocks noChangeAspect="1"/>
                  </p:cNvSpPr>
                  <p:nvPr/>
                </p:nvSpPr>
                <p:spPr bwMode="auto">
                  <a:xfrm>
                    <a:off x="2616" y="2712"/>
                    <a:ext cx="236" cy="100"/>
                  </a:xfrm>
                  <a:custGeom>
                    <a:avLst/>
                    <a:gdLst>
                      <a:gd name="T0" fmla="*/ 362 w 154"/>
                      <a:gd name="T1" fmla="*/ 76 h 84"/>
                      <a:gd name="T2" fmla="*/ 202 w 154"/>
                      <a:gd name="T3" fmla="*/ 0 h 84"/>
                      <a:gd name="T4" fmla="*/ 0 w 154"/>
                      <a:gd name="T5" fmla="*/ 119 h 84"/>
                      <a:gd name="T6" fmla="*/ 287 w 154"/>
                      <a:gd name="T7" fmla="*/ 119 h 84"/>
                      <a:gd name="T8" fmla="*/ 362 w 154"/>
                      <a:gd name="T9" fmla="*/ 76 h 8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54"/>
                      <a:gd name="T16" fmla="*/ 0 h 84"/>
                      <a:gd name="T17" fmla="*/ 154 w 154"/>
                      <a:gd name="T18" fmla="*/ 84 h 8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54" h="84">
                        <a:moveTo>
                          <a:pt x="154" y="54"/>
                        </a:moveTo>
                        <a:lnTo>
                          <a:pt x="86" y="0"/>
                        </a:lnTo>
                        <a:lnTo>
                          <a:pt x="0" y="84"/>
                        </a:lnTo>
                        <a:lnTo>
                          <a:pt x="122" y="84"/>
                        </a:lnTo>
                        <a:lnTo>
                          <a:pt x="154" y="54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720" name="Freeform 276"/>
                  <p:cNvSpPr>
                    <a:spLocks noChangeAspect="1"/>
                  </p:cNvSpPr>
                  <p:nvPr/>
                </p:nvSpPr>
                <p:spPr bwMode="auto">
                  <a:xfrm>
                    <a:off x="2616" y="2712"/>
                    <a:ext cx="236" cy="100"/>
                  </a:xfrm>
                  <a:custGeom>
                    <a:avLst/>
                    <a:gdLst>
                      <a:gd name="T0" fmla="*/ 362 w 154"/>
                      <a:gd name="T1" fmla="*/ 76 h 84"/>
                      <a:gd name="T2" fmla="*/ 202 w 154"/>
                      <a:gd name="T3" fmla="*/ 0 h 84"/>
                      <a:gd name="T4" fmla="*/ 0 w 154"/>
                      <a:gd name="T5" fmla="*/ 119 h 84"/>
                      <a:gd name="T6" fmla="*/ 287 w 154"/>
                      <a:gd name="T7" fmla="*/ 119 h 84"/>
                      <a:gd name="T8" fmla="*/ 362 w 154"/>
                      <a:gd name="T9" fmla="*/ 76 h 8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54"/>
                      <a:gd name="T16" fmla="*/ 0 h 84"/>
                      <a:gd name="T17" fmla="*/ 154 w 154"/>
                      <a:gd name="T18" fmla="*/ 84 h 8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54" h="84">
                        <a:moveTo>
                          <a:pt x="154" y="54"/>
                        </a:moveTo>
                        <a:lnTo>
                          <a:pt x="86" y="0"/>
                        </a:lnTo>
                        <a:lnTo>
                          <a:pt x="0" y="84"/>
                        </a:lnTo>
                        <a:lnTo>
                          <a:pt x="122" y="84"/>
                        </a:lnTo>
                        <a:lnTo>
                          <a:pt x="154" y="54"/>
                        </a:lnTo>
                      </a:path>
                    </a:pathLst>
                  </a:custGeom>
                  <a:noFill/>
                  <a:ln w="635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721" name="Rectangle 27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03" y="2812"/>
                    <a:ext cx="1" cy="1"/>
                  </a:xfrm>
                  <a:prstGeom prst="rect">
                    <a:avLst/>
                  </a:prstGeom>
                  <a:solidFill>
                    <a:srgbClr val="B2B2B2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722" name="Freeform 278"/>
                  <p:cNvSpPr>
                    <a:spLocks noChangeAspect="1"/>
                  </p:cNvSpPr>
                  <p:nvPr/>
                </p:nvSpPr>
                <p:spPr bwMode="auto">
                  <a:xfrm>
                    <a:off x="2803" y="2812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0 w 1"/>
                      <a:gd name="T3" fmla="*/ 0 h 1"/>
                      <a:gd name="T4" fmla="*/ 0 w 1"/>
                      <a:gd name="T5" fmla="*/ 0 h 1"/>
                      <a:gd name="T6" fmla="*/ 0 w 1"/>
                      <a:gd name="T7" fmla="*/ 0 h 1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"/>
                      <a:gd name="T13" fmla="*/ 0 h 1"/>
                      <a:gd name="T14" fmla="*/ 1 w 1"/>
                      <a:gd name="T15" fmla="*/ 1 h 1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" h="1">
                        <a:moveTo>
                          <a:pt x="0" y="0"/>
                        </a:move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723" name="Freeform 279"/>
                  <p:cNvSpPr>
                    <a:spLocks noChangeAspect="1"/>
                  </p:cNvSpPr>
                  <p:nvPr/>
                </p:nvSpPr>
                <p:spPr bwMode="auto">
                  <a:xfrm>
                    <a:off x="2592" y="2544"/>
                    <a:ext cx="131" cy="173"/>
                  </a:xfrm>
                  <a:custGeom>
                    <a:avLst/>
                    <a:gdLst>
                      <a:gd name="T0" fmla="*/ 111 w 86"/>
                      <a:gd name="T1" fmla="*/ 0 h 146"/>
                      <a:gd name="T2" fmla="*/ 0 w 86"/>
                      <a:gd name="T3" fmla="*/ 68 h 146"/>
                      <a:gd name="T4" fmla="*/ 0 w 86"/>
                      <a:gd name="T5" fmla="*/ 205 h 146"/>
                      <a:gd name="T6" fmla="*/ 0 w 86"/>
                      <a:gd name="T7" fmla="*/ 205 h 146"/>
                      <a:gd name="T8" fmla="*/ 200 w 86"/>
                      <a:gd name="T9" fmla="*/ 84 h 146"/>
                      <a:gd name="T10" fmla="*/ 111 w 86"/>
                      <a:gd name="T11" fmla="*/ 0 h 146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86"/>
                      <a:gd name="T19" fmla="*/ 0 h 146"/>
                      <a:gd name="T20" fmla="*/ 86 w 86"/>
                      <a:gd name="T21" fmla="*/ 146 h 14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86" h="146">
                        <a:moveTo>
                          <a:pt x="48" y="0"/>
                        </a:moveTo>
                        <a:lnTo>
                          <a:pt x="0" y="48"/>
                        </a:lnTo>
                        <a:lnTo>
                          <a:pt x="0" y="146"/>
                        </a:lnTo>
                        <a:lnTo>
                          <a:pt x="86" y="60"/>
                        </a:lnTo>
                        <a:lnTo>
                          <a:pt x="48" y="0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724" name="Rectangle 28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03" y="2698"/>
                    <a:ext cx="1" cy="1"/>
                  </a:xfrm>
                  <a:prstGeom prst="rect">
                    <a:avLst/>
                  </a:prstGeom>
                  <a:solidFill>
                    <a:srgbClr val="B2B2B2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725" name="Freeform 281"/>
                  <p:cNvSpPr>
                    <a:spLocks noChangeAspect="1"/>
                  </p:cNvSpPr>
                  <p:nvPr/>
                </p:nvSpPr>
                <p:spPr bwMode="auto">
                  <a:xfrm>
                    <a:off x="2803" y="2698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0 w 1"/>
                      <a:gd name="T3" fmla="*/ 0 h 1"/>
                      <a:gd name="T4" fmla="*/ 0 w 1"/>
                      <a:gd name="T5" fmla="*/ 0 h 1"/>
                      <a:gd name="T6" fmla="*/ 0 w 1"/>
                      <a:gd name="T7" fmla="*/ 0 h 1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"/>
                      <a:gd name="T13" fmla="*/ 0 h 1"/>
                      <a:gd name="T14" fmla="*/ 1 w 1"/>
                      <a:gd name="T15" fmla="*/ 1 h 1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" h="1">
                        <a:moveTo>
                          <a:pt x="0" y="0"/>
                        </a:move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726" name="Freeform 282"/>
                  <p:cNvSpPr>
                    <a:spLocks noChangeAspect="1"/>
                  </p:cNvSpPr>
                  <p:nvPr/>
                </p:nvSpPr>
                <p:spPr bwMode="auto">
                  <a:xfrm>
                    <a:off x="2592" y="2776"/>
                    <a:ext cx="131" cy="171"/>
                  </a:xfrm>
                  <a:custGeom>
                    <a:avLst/>
                    <a:gdLst>
                      <a:gd name="T0" fmla="*/ 111 w 86"/>
                      <a:gd name="T1" fmla="*/ 0 h 144"/>
                      <a:gd name="T2" fmla="*/ 0 w 86"/>
                      <a:gd name="T3" fmla="*/ 68 h 144"/>
                      <a:gd name="T4" fmla="*/ 0 w 86"/>
                      <a:gd name="T5" fmla="*/ 203 h 144"/>
                      <a:gd name="T6" fmla="*/ 0 w 86"/>
                      <a:gd name="T7" fmla="*/ 203 h 144"/>
                      <a:gd name="T8" fmla="*/ 200 w 86"/>
                      <a:gd name="T9" fmla="*/ 82 h 144"/>
                      <a:gd name="T10" fmla="*/ 111 w 86"/>
                      <a:gd name="T11" fmla="*/ 0 h 14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86"/>
                      <a:gd name="T19" fmla="*/ 0 h 144"/>
                      <a:gd name="T20" fmla="*/ 86 w 86"/>
                      <a:gd name="T21" fmla="*/ 144 h 14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86" h="144">
                        <a:moveTo>
                          <a:pt x="48" y="0"/>
                        </a:moveTo>
                        <a:lnTo>
                          <a:pt x="0" y="48"/>
                        </a:lnTo>
                        <a:lnTo>
                          <a:pt x="0" y="144"/>
                        </a:lnTo>
                        <a:lnTo>
                          <a:pt x="86" y="58"/>
                        </a:lnTo>
                        <a:lnTo>
                          <a:pt x="48" y="0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727" name="Rectangle 28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03" y="2928"/>
                    <a:ext cx="1" cy="1"/>
                  </a:xfrm>
                  <a:prstGeom prst="rect">
                    <a:avLst/>
                  </a:prstGeom>
                  <a:solidFill>
                    <a:srgbClr val="B2B2B2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728" name="Freeform 284"/>
                  <p:cNvSpPr>
                    <a:spLocks noChangeAspect="1"/>
                  </p:cNvSpPr>
                  <p:nvPr/>
                </p:nvSpPr>
                <p:spPr bwMode="auto">
                  <a:xfrm>
                    <a:off x="2803" y="2928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0 w 1"/>
                      <a:gd name="T3" fmla="*/ 0 h 1"/>
                      <a:gd name="T4" fmla="*/ 0 w 1"/>
                      <a:gd name="T5" fmla="*/ 0 h 1"/>
                      <a:gd name="T6" fmla="*/ 0 w 1"/>
                      <a:gd name="T7" fmla="*/ 0 h 1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"/>
                      <a:gd name="T13" fmla="*/ 0 h 1"/>
                      <a:gd name="T14" fmla="*/ 1 w 1"/>
                      <a:gd name="T15" fmla="*/ 1 h 1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" h="1">
                        <a:moveTo>
                          <a:pt x="0" y="0"/>
                        </a:move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noFill/>
                    <a:prstDash val="solid"/>
                    <a:round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729" name="Rectangle 28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665" y="2544"/>
                    <a:ext cx="187" cy="116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730" name="Rectangle 28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665" y="2660"/>
                    <a:ext cx="187" cy="116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731" name="Rectangle 28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665" y="2776"/>
                    <a:ext cx="187" cy="114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732" name="Rectangle 28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665" y="2890"/>
                    <a:ext cx="187" cy="116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28710" name="Rectangle 289"/>
              <p:cNvSpPr>
                <a:spLocks noChangeAspect="1" noChangeArrowheads="1"/>
              </p:cNvSpPr>
              <p:nvPr/>
            </p:nvSpPr>
            <p:spPr bwMode="auto">
              <a:xfrm>
                <a:off x="3372" y="2045"/>
                <a:ext cx="1285" cy="123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dirty="0">
                  <a:solidFill>
                    <a:srgbClr val="5E6DA4"/>
                  </a:solidFill>
                  <a:latin typeface="Calibri" panose="020F0502020204030204" pitchFamily="34" charset="0"/>
                </a:endParaRPr>
              </a:p>
              <a:p>
                <a:pPr algn="ctr" fontAlgn="base">
                  <a:lnSpc>
                    <a:spcPct val="7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 dirty="0">
                    <a:solidFill>
                      <a:srgbClr val="201080"/>
                    </a:solidFill>
                    <a:latin typeface="Calibri" panose="020F0502020204030204" pitchFamily="34" charset="0"/>
                  </a:rPr>
                  <a:t>PS</a:t>
                </a:r>
                <a:endParaRPr lang="en-US" b="1" dirty="0">
                  <a:solidFill>
                    <a:srgbClr val="201080"/>
                  </a:solidFill>
                  <a:latin typeface="Calibri" panose="020F0502020204030204" pitchFamily="34" charset="0"/>
                </a:endParaRPr>
              </a:p>
              <a:p>
                <a:pPr algn="ctr" fontAlgn="base">
                  <a:lnSpc>
                    <a:spcPct val="75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b="1" dirty="0">
                  <a:solidFill>
                    <a:srgbClr val="20108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28697" name="Oval 290"/>
            <p:cNvSpPr>
              <a:spLocks noChangeAspect="1" noChangeArrowheads="1"/>
            </p:cNvSpPr>
            <p:nvPr/>
          </p:nvSpPr>
          <p:spPr bwMode="auto">
            <a:xfrm>
              <a:off x="1547" y="2345"/>
              <a:ext cx="498" cy="498"/>
            </a:xfrm>
            <a:prstGeom prst="ellipse">
              <a:avLst/>
            </a:prstGeom>
            <a:solidFill>
              <a:srgbClr val="0066FF"/>
            </a:solidFill>
            <a:ln w="952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698" name="Oval 291"/>
            <p:cNvSpPr>
              <a:spLocks noChangeAspect="1" noChangeArrowheads="1"/>
            </p:cNvSpPr>
            <p:nvPr/>
          </p:nvSpPr>
          <p:spPr bwMode="auto">
            <a:xfrm>
              <a:off x="3710" y="2318"/>
              <a:ext cx="498" cy="498"/>
            </a:xfrm>
            <a:prstGeom prst="ellipse">
              <a:avLst/>
            </a:prstGeom>
            <a:solidFill>
              <a:srgbClr val="0066FF"/>
            </a:solidFill>
            <a:ln w="952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699" name="Oval 292"/>
            <p:cNvSpPr>
              <a:spLocks noChangeAspect="1" noChangeArrowheads="1"/>
            </p:cNvSpPr>
            <p:nvPr/>
          </p:nvSpPr>
          <p:spPr bwMode="auto">
            <a:xfrm>
              <a:off x="2016" y="2016"/>
              <a:ext cx="340" cy="34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700" name="Oval 293"/>
            <p:cNvSpPr>
              <a:spLocks noChangeAspect="1" noChangeArrowheads="1"/>
            </p:cNvSpPr>
            <p:nvPr/>
          </p:nvSpPr>
          <p:spPr bwMode="auto">
            <a:xfrm>
              <a:off x="2544" y="2016"/>
              <a:ext cx="340" cy="34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701" name="Oval 294"/>
            <p:cNvSpPr>
              <a:spLocks noChangeAspect="1" noChangeArrowheads="1"/>
            </p:cNvSpPr>
            <p:nvPr/>
          </p:nvSpPr>
          <p:spPr bwMode="auto">
            <a:xfrm>
              <a:off x="3001" y="2016"/>
              <a:ext cx="340" cy="34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702" name="Oval 295"/>
            <p:cNvSpPr>
              <a:spLocks noChangeAspect="1" noChangeArrowheads="1"/>
            </p:cNvSpPr>
            <p:nvPr/>
          </p:nvSpPr>
          <p:spPr bwMode="auto">
            <a:xfrm>
              <a:off x="3452" y="2016"/>
              <a:ext cx="340" cy="34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703" name="Oval 300"/>
            <p:cNvSpPr>
              <a:spLocks noChangeAspect="1" noChangeArrowheads="1"/>
            </p:cNvSpPr>
            <p:nvPr/>
          </p:nvSpPr>
          <p:spPr bwMode="auto">
            <a:xfrm>
              <a:off x="1056" y="2968"/>
              <a:ext cx="498" cy="49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704" name="Oval 301"/>
            <p:cNvSpPr>
              <a:spLocks noChangeAspect="1" noChangeArrowheads="1"/>
            </p:cNvSpPr>
            <p:nvPr/>
          </p:nvSpPr>
          <p:spPr bwMode="auto">
            <a:xfrm>
              <a:off x="42" y="3422"/>
              <a:ext cx="498" cy="49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705" name="Oval 302"/>
            <p:cNvSpPr>
              <a:spLocks noChangeAspect="1" noChangeArrowheads="1"/>
            </p:cNvSpPr>
            <p:nvPr/>
          </p:nvSpPr>
          <p:spPr bwMode="auto">
            <a:xfrm>
              <a:off x="-161" y="4046"/>
              <a:ext cx="498" cy="498"/>
            </a:xfrm>
            <a:prstGeom prst="ellipse">
              <a:avLst/>
            </a:prstGeom>
            <a:solidFill>
              <a:srgbClr val="0066FF"/>
            </a:solidFill>
            <a:ln w="952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706" name="Oval 303"/>
            <p:cNvSpPr>
              <a:spLocks noChangeAspect="1" noChangeArrowheads="1"/>
            </p:cNvSpPr>
            <p:nvPr/>
          </p:nvSpPr>
          <p:spPr bwMode="auto">
            <a:xfrm>
              <a:off x="5186" y="3482"/>
              <a:ext cx="498" cy="49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707" name="Oval 304"/>
            <p:cNvSpPr>
              <a:spLocks noChangeAspect="1" noChangeArrowheads="1"/>
            </p:cNvSpPr>
            <p:nvPr/>
          </p:nvSpPr>
          <p:spPr bwMode="auto">
            <a:xfrm>
              <a:off x="5394" y="4046"/>
              <a:ext cx="498" cy="498"/>
            </a:xfrm>
            <a:prstGeom prst="ellipse">
              <a:avLst/>
            </a:prstGeom>
            <a:solidFill>
              <a:srgbClr val="0066FF"/>
            </a:solidFill>
            <a:ln w="952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708" name="Oval 305"/>
            <p:cNvSpPr>
              <a:spLocks noChangeAspect="1" noChangeArrowheads="1"/>
            </p:cNvSpPr>
            <p:nvPr/>
          </p:nvSpPr>
          <p:spPr bwMode="auto">
            <a:xfrm>
              <a:off x="4190" y="2928"/>
              <a:ext cx="498" cy="49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28675" name="Text Box 312"/>
          <p:cNvSpPr txBox="1">
            <a:spLocks noChangeArrowheads="1"/>
          </p:cNvSpPr>
          <p:nvPr/>
        </p:nvSpPr>
        <p:spPr bwMode="auto">
          <a:xfrm>
            <a:off x="212725" y="144082"/>
            <a:ext cx="1922706" cy="461633"/>
          </a:xfrm>
          <a:prstGeom prst="rect">
            <a:avLst/>
          </a:prstGeom>
          <a:solidFill>
            <a:srgbClr val="00CCFF"/>
          </a:solidFill>
          <a:ln>
            <a:noFill/>
          </a:ln>
          <a:extLst/>
        </p:spPr>
        <p:txBody>
          <a:bodyPr wrap="none" lIns="91408" tIns="45704" rIns="91408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Third Quarter</a:t>
            </a:r>
          </a:p>
        </p:txBody>
      </p:sp>
      <p:sp>
        <p:nvSpPr>
          <p:cNvPr id="251" name="Text Placeholder 3">
            <a:extLst>
              <a:ext uri="{FF2B5EF4-FFF2-40B4-BE49-F238E27FC236}">
                <a16:creationId xmlns:a16="http://schemas.microsoft.com/office/drawing/2014/main" id="{ED5F4071-7CB3-40F9-ABB0-5F2A739C89E1}"/>
              </a:ext>
            </a:extLst>
          </p:cNvPr>
          <p:cNvSpPr txBox="1">
            <a:spLocks/>
          </p:cNvSpPr>
          <p:nvPr/>
        </p:nvSpPr>
        <p:spPr>
          <a:xfrm>
            <a:off x="212740" y="591891"/>
            <a:ext cx="2895178" cy="108264"/>
          </a:xfrm>
          <a:prstGeom prst="rect">
            <a:avLst/>
          </a:prstGeom>
          <a:solidFill>
            <a:sysClr val="windowText" lastClr="000000">
              <a:alpha val="80000"/>
            </a:sysClr>
          </a:solidFill>
        </p:spPr>
        <p:txBody>
          <a:bodyPr vert="horz" lIns="180000" tIns="180000" rIns="180000" bIns="180000" rtlCol="0" anchor="ctr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3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00025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0719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0721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0724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21011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B75A2-ED76-4879-9DA8-A4CFA762D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324000"/>
            <a:ext cx="8505000" cy="324000"/>
          </a:xfrm>
        </p:spPr>
        <p:txBody>
          <a:bodyPr/>
          <a:lstStyle/>
          <a:p>
            <a:r>
              <a:rPr lang="en-ZA" sz="4400" dirty="0">
                <a:latin typeface="Calibri" panose="020F0502020204030204" pitchFamily="34" charset="0"/>
                <a:cs typeface="Calibri" panose="020F0502020204030204" pitchFamily="34" charset="0"/>
              </a:rPr>
              <a:t>FOURTH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5314AEEE-BE7A-4B9C-84EC-8DB17BE9E83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23850" y="853950"/>
            <a:ext cx="8504635" cy="270000"/>
          </a:xfrm>
        </p:spPr>
        <p:txBody>
          <a:bodyPr/>
          <a:lstStyle/>
          <a:p>
            <a:r>
              <a:rPr lang="en-ZA" sz="2400" dirty="0">
                <a:latin typeface="Calibri" panose="020F0502020204030204" pitchFamily="34" charset="0"/>
                <a:cs typeface="Calibri" panose="020F0502020204030204" pitchFamily="34" charset="0"/>
              </a:rPr>
              <a:t>THREE MONTHS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989F7C25-3463-4C76-A455-D20A31232606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 vert="horz" lIns="102870" tIns="252000" rIns="102870" bIns="0" rtlCol="0">
            <a:no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Personally Sponsor 2 New Unfranchise Owners – (total 8)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Earn $1500 in Commission Per Month – (December, CEC)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Become a Master Unfranchise Owner – Months 10-12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B992CF22-512B-4CE4-8046-E36F2B7A9AC4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 vert="horz" lIns="102870" tIns="252000" rIns="102870" bIns="0" rtlCol="0">
            <a:no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Conducting Basic 5 and NUOT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Participate in Local and National Challenges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Becoming Independent of Sponsor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Aligned with Market Australia’s Mission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endParaRPr lang="en-US" sz="14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ＭＳ Ｐゴシック" pitchFamily="34" charset="-128"/>
              <a:cs typeface="Calibri" panose="020F0502020204030204" pitchFamily="34" charset="0"/>
            </a:endParaRP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E7952536-315E-4C3D-883B-243405D2989F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 vert="horz" lIns="102870" tIns="252000" rIns="102870" bIns="0" rtlCol="0">
            <a:no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Believe –  </a:t>
            </a:r>
            <a:r>
              <a:rPr lang="en-US" sz="14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Duplication is happening on your team and you are on your way to achieving your financial goals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4CFE37F-EC0A-4660-B6C9-F3FB6705BF08}"/>
              </a:ext>
            </a:extLst>
          </p:cNvPr>
          <p:cNvSpPr/>
          <p:nvPr/>
        </p:nvSpPr>
        <p:spPr>
          <a:xfrm>
            <a:off x="323850" y="1288912"/>
            <a:ext cx="7335078" cy="40988"/>
          </a:xfrm>
          <a:prstGeom prst="rect">
            <a:avLst/>
          </a:prstGeom>
          <a:solidFill>
            <a:srgbClr val="E8055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E5C6C192-EA78-498B-8BCE-9B4832E29484}"/>
              </a:ext>
            </a:extLst>
          </p:cNvPr>
          <p:cNvSpPr/>
          <p:nvPr/>
        </p:nvSpPr>
        <p:spPr>
          <a:xfrm>
            <a:off x="-14399" y="4777463"/>
            <a:ext cx="7335077" cy="324000"/>
          </a:xfrm>
          <a:custGeom>
            <a:avLst/>
            <a:gdLst>
              <a:gd name="connsiteX0" fmla="*/ 0 w 9780102"/>
              <a:gd name="connsiteY0" fmla="*/ 0 h 432000"/>
              <a:gd name="connsiteX1" fmla="*/ 9780102 w 9780102"/>
              <a:gd name="connsiteY1" fmla="*/ 0 h 432000"/>
              <a:gd name="connsiteX2" fmla="*/ 9780102 w 9780102"/>
              <a:gd name="connsiteY2" fmla="*/ 432000 h 432000"/>
              <a:gd name="connsiteX3" fmla="*/ 0 w 9780102"/>
              <a:gd name="connsiteY3" fmla="*/ 432000 h 4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80102" h="432000">
                <a:moveTo>
                  <a:pt x="0" y="0"/>
                </a:moveTo>
                <a:lnTo>
                  <a:pt x="9780102" y="0"/>
                </a:lnTo>
                <a:lnTo>
                  <a:pt x="9780102" y="432000"/>
                </a:lnTo>
                <a:lnTo>
                  <a:pt x="0" y="432000"/>
                </a:lnTo>
                <a:close/>
              </a:path>
            </a:pathLst>
          </a:custGeom>
          <a:solidFill>
            <a:srgbClr val="FFFFFF">
              <a:lumMod val="9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856A86-6D26-48F8-96FA-612E1AA35BE9}"/>
              </a:ext>
            </a:extLst>
          </p:cNvPr>
          <p:cNvSpPr/>
          <p:nvPr/>
        </p:nvSpPr>
        <p:spPr>
          <a:xfrm>
            <a:off x="0" y="5102513"/>
            <a:ext cx="7335078" cy="40988"/>
          </a:xfrm>
          <a:prstGeom prst="rect">
            <a:avLst/>
          </a:prstGeom>
          <a:solidFill>
            <a:srgbClr val="E8055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AAD742-2EAF-4D25-AC9E-1E7B12690BF1}"/>
              </a:ext>
            </a:extLst>
          </p:cNvPr>
          <p:cNvSpPr/>
          <p:nvPr/>
        </p:nvSpPr>
        <p:spPr>
          <a:xfrm>
            <a:off x="8820000" y="5102513"/>
            <a:ext cx="324000" cy="40988"/>
          </a:xfrm>
          <a:prstGeom prst="rect">
            <a:avLst/>
          </a:prstGeom>
          <a:solidFill>
            <a:srgbClr val="25C6E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64127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Freeform: Shape 327">
            <a:extLst>
              <a:ext uri="{FF2B5EF4-FFF2-40B4-BE49-F238E27FC236}">
                <a16:creationId xmlns:a16="http://schemas.microsoft.com/office/drawing/2014/main" id="{941B50CF-0356-4FED-95C6-3D4AA18E028C}"/>
              </a:ext>
            </a:extLst>
          </p:cNvPr>
          <p:cNvSpPr/>
          <p:nvPr/>
        </p:nvSpPr>
        <p:spPr>
          <a:xfrm>
            <a:off x="-14399" y="4777463"/>
            <a:ext cx="7335077" cy="324000"/>
          </a:xfrm>
          <a:custGeom>
            <a:avLst/>
            <a:gdLst>
              <a:gd name="connsiteX0" fmla="*/ 0 w 9780102"/>
              <a:gd name="connsiteY0" fmla="*/ 0 h 432000"/>
              <a:gd name="connsiteX1" fmla="*/ 9780102 w 9780102"/>
              <a:gd name="connsiteY1" fmla="*/ 0 h 432000"/>
              <a:gd name="connsiteX2" fmla="*/ 9780102 w 9780102"/>
              <a:gd name="connsiteY2" fmla="*/ 432000 h 432000"/>
              <a:gd name="connsiteX3" fmla="*/ 0 w 9780102"/>
              <a:gd name="connsiteY3" fmla="*/ 432000 h 4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80102" h="432000">
                <a:moveTo>
                  <a:pt x="0" y="0"/>
                </a:moveTo>
                <a:lnTo>
                  <a:pt x="9780102" y="0"/>
                </a:lnTo>
                <a:lnTo>
                  <a:pt x="9780102" y="432000"/>
                </a:lnTo>
                <a:lnTo>
                  <a:pt x="0" y="432000"/>
                </a:lnTo>
                <a:close/>
              </a:path>
            </a:pathLst>
          </a:custGeom>
          <a:solidFill>
            <a:srgbClr val="FFFFFF">
              <a:lumMod val="9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2" name="Group 412"/>
          <p:cNvGrpSpPr>
            <a:grpSpLocks/>
          </p:cNvGrpSpPr>
          <p:nvPr/>
        </p:nvGrpSpPr>
        <p:grpSpPr bwMode="auto">
          <a:xfrm>
            <a:off x="331788" y="20241"/>
            <a:ext cx="8534400" cy="4780360"/>
            <a:chOff x="192" y="17"/>
            <a:chExt cx="5376" cy="4015"/>
          </a:xfrm>
        </p:grpSpPr>
        <p:sp>
          <p:nvSpPr>
            <p:cNvPr id="31751" name="Line 259"/>
            <p:cNvSpPr>
              <a:spLocks noChangeAspect="1" noChangeShapeType="1"/>
            </p:cNvSpPr>
            <p:nvPr/>
          </p:nvSpPr>
          <p:spPr bwMode="auto">
            <a:xfrm>
              <a:off x="1394" y="2356"/>
              <a:ext cx="106" cy="17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752" name="Line 257"/>
            <p:cNvSpPr>
              <a:spLocks noChangeAspect="1" noChangeShapeType="1"/>
            </p:cNvSpPr>
            <p:nvPr/>
          </p:nvSpPr>
          <p:spPr bwMode="auto">
            <a:xfrm flipH="1">
              <a:off x="4264" y="2391"/>
              <a:ext cx="106" cy="17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753" name="Line 254"/>
            <p:cNvSpPr>
              <a:spLocks noChangeAspect="1" noChangeShapeType="1"/>
            </p:cNvSpPr>
            <p:nvPr/>
          </p:nvSpPr>
          <p:spPr bwMode="auto">
            <a:xfrm flipH="1">
              <a:off x="4086" y="2072"/>
              <a:ext cx="71" cy="14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754" name="Line 253"/>
            <p:cNvSpPr>
              <a:spLocks noChangeAspect="1" noChangeShapeType="1"/>
            </p:cNvSpPr>
            <p:nvPr/>
          </p:nvSpPr>
          <p:spPr bwMode="auto">
            <a:xfrm>
              <a:off x="1564" y="1980"/>
              <a:ext cx="99" cy="16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755" name="Line 247"/>
            <p:cNvSpPr>
              <a:spLocks noChangeAspect="1" noChangeShapeType="1"/>
            </p:cNvSpPr>
            <p:nvPr/>
          </p:nvSpPr>
          <p:spPr bwMode="auto">
            <a:xfrm>
              <a:off x="3533" y="1668"/>
              <a:ext cx="92" cy="1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756" name="Line 245"/>
            <p:cNvSpPr>
              <a:spLocks noChangeAspect="1" noChangeShapeType="1"/>
            </p:cNvSpPr>
            <p:nvPr/>
          </p:nvSpPr>
          <p:spPr bwMode="auto">
            <a:xfrm flipH="1">
              <a:off x="2163" y="1699"/>
              <a:ext cx="94" cy="1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757" name="Line 3"/>
            <p:cNvSpPr>
              <a:spLocks noChangeAspect="1" noChangeShapeType="1"/>
            </p:cNvSpPr>
            <p:nvPr/>
          </p:nvSpPr>
          <p:spPr bwMode="auto">
            <a:xfrm flipH="1">
              <a:off x="3847" y="1717"/>
              <a:ext cx="116" cy="17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758" name="Line 4"/>
            <p:cNvSpPr>
              <a:spLocks noChangeAspect="1" noChangeShapeType="1"/>
            </p:cNvSpPr>
            <p:nvPr/>
          </p:nvSpPr>
          <p:spPr bwMode="auto">
            <a:xfrm>
              <a:off x="1758" y="1713"/>
              <a:ext cx="144" cy="17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759" name="Line 5"/>
            <p:cNvSpPr>
              <a:spLocks noChangeAspect="1" noChangeShapeType="1"/>
            </p:cNvSpPr>
            <p:nvPr/>
          </p:nvSpPr>
          <p:spPr bwMode="auto">
            <a:xfrm>
              <a:off x="3358" y="438"/>
              <a:ext cx="2057" cy="347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760" name="Line 6"/>
            <p:cNvSpPr>
              <a:spLocks noChangeAspect="1" noChangeShapeType="1"/>
            </p:cNvSpPr>
            <p:nvPr/>
          </p:nvSpPr>
          <p:spPr bwMode="auto">
            <a:xfrm flipH="1">
              <a:off x="345" y="482"/>
              <a:ext cx="2035" cy="336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761" name="Line 7"/>
            <p:cNvSpPr>
              <a:spLocks noChangeAspect="1" noChangeShapeType="1"/>
            </p:cNvSpPr>
            <p:nvPr/>
          </p:nvSpPr>
          <p:spPr bwMode="auto">
            <a:xfrm>
              <a:off x="3243" y="1170"/>
              <a:ext cx="115" cy="17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762" name="Line 8"/>
            <p:cNvSpPr>
              <a:spLocks noChangeAspect="1" noChangeShapeType="1"/>
            </p:cNvSpPr>
            <p:nvPr/>
          </p:nvSpPr>
          <p:spPr bwMode="auto">
            <a:xfrm flipH="1">
              <a:off x="2495" y="1227"/>
              <a:ext cx="28" cy="5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763" name="Line 9"/>
            <p:cNvSpPr>
              <a:spLocks noChangeAspect="1" noChangeShapeType="1"/>
            </p:cNvSpPr>
            <p:nvPr/>
          </p:nvSpPr>
          <p:spPr bwMode="auto">
            <a:xfrm flipH="1">
              <a:off x="3351" y="1313"/>
              <a:ext cx="305" cy="51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764" name="Line 10"/>
            <p:cNvSpPr>
              <a:spLocks noChangeAspect="1" noChangeShapeType="1"/>
            </p:cNvSpPr>
            <p:nvPr/>
          </p:nvSpPr>
          <p:spPr bwMode="auto">
            <a:xfrm>
              <a:off x="2035" y="1263"/>
              <a:ext cx="393" cy="5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765" name="Line 11"/>
            <p:cNvSpPr>
              <a:spLocks noChangeAspect="1" noChangeShapeType="1"/>
            </p:cNvSpPr>
            <p:nvPr/>
          </p:nvSpPr>
          <p:spPr bwMode="auto">
            <a:xfrm flipH="1">
              <a:off x="2936" y="797"/>
              <a:ext cx="565" cy="75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766" name="Line 12"/>
            <p:cNvSpPr>
              <a:spLocks noChangeAspect="1" noChangeShapeType="1"/>
            </p:cNvSpPr>
            <p:nvPr/>
          </p:nvSpPr>
          <p:spPr bwMode="auto">
            <a:xfrm>
              <a:off x="2474" y="874"/>
              <a:ext cx="304" cy="60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grpSp>
          <p:nvGrpSpPr>
            <p:cNvPr id="3" name="Group 410"/>
            <p:cNvGrpSpPr>
              <a:grpSpLocks/>
            </p:cNvGrpSpPr>
            <p:nvPr/>
          </p:nvGrpSpPr>
          <p:grpSpPr bwMode="auto">
            <a:xfrm>
              <a:off x="3206" y="560"/>
              <a:ext cx="688" cy="336"/>
              <a:chOff x="3206" y="560"/>
              <a:chExt cx="688" cy="336"/>
            </a:xfrm>
          </p:grpSpPr>
          <p:grpSp>
            <p:nvGrpSpPr>
              <p:cNvPr id="4" name="Group 14"/>
              <p:cNvGrpSpPr>
                <a:grpSpLocks noChangeAspect="1"/>
              </p:cNvGrpSpPr>
              <p:nvPr/>
            </p:nvGrpSpPr>
            <p:grpSpPr bwMode="auto">
              <a:xfrm>
                <a:off x="3246" y="611"/>
                <a:ext cx="570" cy="279"/>
                <a:chOff x="3004" y="2544"/>
                <a:chExt cx="1066" cy="521"/>
              </a:xfrm>
            </p:grpSpPr>
            <p:grpSp>
              <p:nvGrpSpPr>
                <p:cNvPr id="5" name="Group 15"/>
                <p:cNvGrpSpPr>
                  <a:grpSpLocks noChangeAspect="1"/>
                </p:cNvGrpSpPr>
                <p:nvPr/>
              </p:nvGrpSpPr>
              <p:grpSpPr bwMode="auto">
                <a:xfrm>
                  <a:off x="3810" y="2546"/>
                  <a:ext cx="260" cy="519"/>
                  <a:chOff x="4903" y="2504"/>
                  <a:chExt cx="260" cy="519"/>
                </a:xfrm>
              </p:grpSpPr>
              <p:sp>
                <p:nvSpPr>
                  <p:cNvPr id="32069" name="Freeform 16"/>
                  <p:cNvSpPr>
                    <a:spLocks noChangeAspect="1"/>
                  </p:cNvSpPr>
                  <p:nvPr/>
                </p:nvSpPr>
                <p:spPr bwMode="auto">
                  <a:xfrm>
                    <a:off x="4903" y="2921"/>
                    <a:ext cx="260" cy="102"/>
                  </a:xfrm>
                  <a:custGeom>
                    <a:avLst/>
                    <a:gdLst>
                      <a:gd name="T0" fmla="*/ 398 w 170"/>
                      <a:gd name="T1" fmla="*/ 53 h 86"/>
                      <a:gd name="T2" fmla="*/ 202 w 170"/>
                      <a:gd name="T3" fmla="*/ 0 h 86"/>
                      <a:gd name="T4" fmla="*/ 0 w 170"/>
                      <a:gd name="T5" fmla="*/ 121 h 86"/>
                      <a:gd name="T6" fmla="*/ 286 w 170"/>
                      <a:gd name="T7" fmla="*/ 121 h 86"/>
                      <a:gd name="T8" fmla="*/ 398 w 170"/>
                      <a:gd name="T9" fmla="*/ 53 h 8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70"/>
                      <a:gd name="T16" fmla="*/ 0 h 86"/>
                      <a:gd name="T17" fmla="*/ 170 w 170"/>
                      <a:gd name="T18" fmla="*/ 86 h 8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70" h="86">
                        <a:moveTo>
                          <a:pt x="170" y="38"/>
                        </a:moveTo>
                        <a:lnTo>
                          <a:pt x="86" y="0"/>
                        </a:lnTo>
                        <a:lnTo>
                          <a:pt x="0" y="86"/>
                        </a:lnTo>
                        <a:lnTo>
                          <a:pt x="122" y="86"/>
                        </a:lnTo>
                        <a:lnTo>
                          <a:pt x="170" y="38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2070" name="Rectangle 1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976" y="2504"/>
                    <a:ext cx="187" cy="116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2071" name="Rectangle 1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976" y="2620"/>
                    <a:ext cx="187" cy="116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2072" name="Rectangle 1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976" y="2736"/>
                    <a:ext cx="187" cy="114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2073" name="Rectangle 2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976" y="2850"/>
                    <a:ext cx="187" cy="116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6" name="Group 21"/>
                <p:cNvGrpSpPr>
                  <a:grpSpLocks noChangeAspect="1"/>
                </p:cNvGrpSpPr>
                <p:nvPr/>
              </p:nvGrpSpPr>
              <p:grpSpPr bwMode="auto">
                <a:xfrm>
                  <a:off x="3192" y="2544"/>
                  <a:ext cx="690" cy="516"/>
                  <a:chOff x="3192" y="2544"/>
                  <a:chExt cx="690" cy="516"/>
                </a:xfrm>
              </p:grpSpPr>
              <p:sp>
                <p:nvSpPr>
                  <p:cNvPr id="32067" name="Freeform 22"/>
                  <p:cNvSpPr>
                    <a:spLocks noChangeAspect="1"/>
                  </p:cNvSpPr>
                  <p:nvPr/>
                </p:nvSpPr>
                <p:spPr bwMode="auto">
                  <a:xfrm>
                    <a:off x="3192" y="3003"/>
                    <a:ext cx="690" cy="57"/>
                  </a:xfrm>
                  <a:custGeom>
                    <a:avLst/>
                    <a:gdLst>
                      <a:gd name="T0" fmla="*/ 1053 w 452"/>
                      <a:gd name="T1" fmla="*/ 0 h 48"/>
                      <a:gd name="T2" fmla="*/ 942 w 452"/>
                      <a:gd name="T3" fmla="*/ 68 h 48"/>
                      <a:gd name="T4" fmla="*/ 942 w 452"/>
                      <a:gd name="T5" fmla="*/ 68 h 48"/>
                      <a:gd name="T6" fmla="*/ 0 w 452"/>
                      <a:gd name="T7" fmla="*/ 68 h 48"/>
                      <a:gd name="T8" fmla="*/ 0 w 452"/>
                      <a:gd name="T9" fmla="*/ 68 h 48"/>
                      <a:gd name="T10" fmla="*/ 111 w 452"/>
                      <a:gd name="T11" fmla="*/ 0 h 48"/>
                      <a:gd name="T12" fmla="*/ 1053 w 452"/>
                      <a:gd name="T13" fmla="*/ 0 h 48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452"/>
                      <a:gd name="T22" fmla="*/ 0 h 48"/>
                      <a:gd name="T23" fmla="*/ 452 w 452"/>
                      <a:gd name="T24" fmla="*/ 48 h 48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452" h="48">
                        <a:moveTo>
                          <a:pt x="452" y="0"/>
                        </a:moveTo>
                        <a:lnTo>
                          <a:pt x="404" y="48"/>
                        </a:lnTo>
                        <a:lnTo>
                          <a:pt x="0" y="48"/>
                        </a:lnTo>
                        <a:lnTo>
                          <a:pt x="48" y="0"/>
                        </a:lnTo>
                        <a:lnTo>
                          <a:pt x="452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0">
                    <a:solidFill>
                      <a:srgbClr val="B28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2068" name="Rectangle 2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264" y="2544"/>
                    <a:ext cx="617" cy="462"/>
                  </a:xfrm>
                  <a:prstGeom prst="rect">
                    <a:avLst/>
                  </a:prstGeom>
                  <a:solidFill>
                    <a:schemeClr val="accent2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7" name="Group 24"/>
                <p:cNvGrpSpPr>
                  <a:grpSpLocks noChangeAspect="1"/>
                </p:cNvGrpSpPr>
                <p:nvPr/>
              </p:nvGrpSpPr>
              <p:grpSpPr bwMode="auto">
                <a:xfrm>
                  <a:off x="3004" y="2544"/>
                  <a:ext cx="260" cy="519"/>
                  <a:chOff x="2592" y="2544"/>
                  <a:chExt cx="260" cy="519"/>
                </a:xfrm>
              </p:grpSpPr>
              <p:sp>
                <p:nvSpPr>
                  <p:cNvPr id="32048" name="Freeform 25"/>
                  <p:cNvSpPr>
                    <a:spLocks noChangeAspect="1"/>
                  </p:cNvSpPr>
                  <p:nvPr/>
                </p:nvSpPr>
                <p:spPr bwMode="auto">
                  <a:xfrm>
                    <a:off x="2592" y="2890"/>
                    <a:ext cx="131" cy="173"/>
                  </a:xfrm>
                  <a:custGeom>
                    <a:avLst/>
                    <a:gdLst>
                      <a:gd name="T0" fmla="*/ 111 w 86"/>
                      <a:gd name="T1" fmla="*/ 0 h 146"/>
                      <a:gd name="T2" fmla="*/ 0 w 86"/>
                      <a:gd name="T3" fmla="*/ 68 h 146"/>
                      <a:gd name="T4" fmla="*/ 0 w 86"/>
                      <a:gd name="T5" fmla="*/ 205 h 146"/>
                      <a:gd name="T6" fmla="*/ 0 w 86"/>
                      <a:gd name="T7" fmla="*/ 205 h 146"/>
                      <a:gd name="T8" fmla="*/ 200 w 86"/>
                      <a:gd name="T9" fmla="*/ 84 h 146"/>
                      <a:gd name="T10" fmla="*/ 111 w 86"/>
                      <a:gd name="T11" fmla="*/ 0 h 146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86"/>
                      <a:gd name="T19" fmla="*/ 0 h 146"/>
                      <a:gd name="T20" fmla="*/ 86 w 86"/>
                      <a:gd name="T21" fmla="*/ 146 h 14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86" h="146">
                        <a:moveTo>
                          <a:pt x="48" y="0"/>
                        </a:moveTo>
                        <a:lnTo>
                          <a:pt x="0" y="48"/>
                        </a:lnTo>
                        <a:lnTo>
                          <a:pt x="0" y="146"/>
                        </a:lnTo>
                        <a:lnTo>
                          <a:pt x="86" y="60"/>
                        </a:lnTo>
                        <a:lnTo>
                          <a:pt x="48" y="0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2049" name="Freeform 26"/>
                  <p:cNvSpPr>
                    <a:spLocks noChangeAspect="1"/>
                  </p:cNvSpPr>
                  <p:nvPr/>
                </p:nvSpPr>
                <p:spPr bwMode="auto">
                  <a:xfrm>
                    <a:off x="2592" y="2961"/>
                    <a:ext cx="260" cy="102"/>
                  </a:xfrm>
                  <a:custGeom>
                    <a:avLst/>
                    <a:gdLst>
                      <a:gd name="T0" fmla="*/ 398 w 170"/>
                      <a:gd name="T1" fmla="*/ 53 h 86"/>
                      <a:gd name="T2" fmla="*/ 202 w 170"/>
                      <a:gd name="T3" fmla="*/ 0 h 86"/>
                      <a:gd name="T4" fmla="*/ 0 w 170"/>
                      <a:gd name="T5" fmla="*/ 121 h 86"/>
                      <a:gd name="T6" fmla="*/ 286 w 170"/>
                      <a:gd name="T7" fmla="*/ 121 h 86"/>
                      <a:gd name="T8" fmla="*/ 398 w 170"/>
                      <a:gd name="T9" fmla="*/ 53 h 8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70"/>
                      <a:gd name="T16" fmla="*/ 0 h 86"/>
                      <a:gd name="T17" fmla="*/ 170 w 170"/>
                      <a:gd name="T18" fmla="*/ 86 h 8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70" h="86">
                        <a:moveTo>
                          <a:pt x="170" y="38"/>
                        </a:moveTo>
                        <a:lnTo>
                          <a:pt x="86" y="0"/>
                        </a:lnTo>
                        <a:lnTo>
                          <a:pt x="0" y="86"/>
                        </a:lnTo>
                        <a:lnTo>
                          <a:pt x="122" y="86"/>
                        </a:lnTo>
                        <a:lnTo>
                          <a:pt x="170" y="38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2050" name="Freeform 27"/>
                  <p:cNvSpPr>
                    <a:spLocks noChangeAspect="1"/>
                  </p:cNvSpPr>
                  <p:nvPr/>
                </p:nvSpPr>
                <p:spPr bwMode="auto">
                  <a:xfrm>
                    <a:off x="2803" y="3044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0 w 1"/>
                      <a:gd name="T3" fmla="*/ 0 h 1"/>
                      <a:gd name="T4" fmla="*/ 0 w 1"/>
                      <a:gd name="T5" fmla="*/ 0 h 1"/>
                      <a:gd name="T6" fmla="*/ 0 60000 65536"/>
                      <a:gd name="T7" fmla="*/ 0 60000 65536"/>
                      <a:gd name="T8" fmla="*/ 0 60000 65536"/>
                      <a:gd name="T9" fmla="*/ 0 w 1"/>
                      <a:gd name="T10" fmla="*/ 0 h 1"/>
                      <a:gd name="T11" fmla="*/ 1 w 1"/>
                      <a:gd name="T12" fmla="*/ 1 h 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" h="1">
                        <a:moveTo>
                          <a:pt x="0" y="0"/>
                        </a:move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2051" name="Freeform 28"/>
                  <p:cNvSpPr>
                    <a:spLocks noChangeAspect="1"/>
                  </p:cNvSpPr>
                  <p:nvPr/>
                </p:nvSpPr>
                <p:spPr bwMode="auto">
                  <a:xfrm>
                    <a:off x="2803" y="3044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0 w 1"/>
                      <a:gd name="T3" fmla="*/ 0 h 1"/>
                      <a:gd name="T4" fmla="*/ 0 w 1"/>
                      <a:gd name="T5" fmla="*/ 0 h 1"/>
                      <a:gd name="T6" fmla="*/ 0 60000 65536"/>
                      <a:gd name="T7" fmla="*/ 0 60000 65536"/>
                      <a:gd name="T8" fmla="*/ 0 60000 65536"/>
                      <a:gd name="T9" fmla="*/ 0 w 1"/>
                      <a:gd name="T10" fmla="*/ 0 h 1"/>
                      <a:gd name="T11" fmla="*/ 1 w 1"/>
                      <a:gd name="T12" fmla="*/ 1 h 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" h="1">
                        <a:moveTo>
                          <a:pt x="0" y="0"/>
                        </a:move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2052" name="Freeform 29"/>
                  <p:cNvSpPr>
                    <a:spLocks noChangeAspect="1"/>
                  </p:cNvSpPr>
                  <p:nvPr/>
                </p:nvSpPr>
                <p:spPr bwMode="auto">
                  <a:xfrm>
                    <a:off x="2592" y="2660"/>
                    <a:ext cx="131" cy="171"/>
                  </a:xfrm>
                  <a:custGeom>
                    <a:avLst/>
                    <a:gdLst>
                      <a:gd name="T0" fmla="*/ 111 w 86"/>
                      <a:gd name="T1" fmla="*/ 0 h 144"/>
                      <a:gd name="T2" fmla="*/ 0 w 86"/>
                      <a:gd name="T3" fmla="*/ 68 h 144"/>
                      <a:gd name="T4" fmla="*/ 0 w 86"/>
                      <a:gd name="T5" fmla="*/ 203 h 144"/>
                      <a:gd name="T6" fmla="*/ 0 w 86"/>
                      <a:gd name="T7" fmla="*/ 203 h 144"/>
                      <a:gd name="T8" fmla="*/ 200 w 86"/>
                      <a:gd name="T9" fmla="*/ 84 h 144"/>
                      <a:gd name="T10" fmla="*/ 111 w 86"/>
                      <a:gd name="T11" fmla="*/ 0 h 14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86"/>
                      <a:gd name="T19" fmla="*/ 0 h 144"/>
                      <a:gd name="T20" fmla="*/ 86 w 86"/>
                      <a:gd name="T21" fmla="*/ 144 h 14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86" h="144">
                        <a:moveTo>
                          <a:pt x="48" y="0"/>
                        </a:moveTo>
                        <a:lnTo>
                          <a:pt x="0" y="48"/>
                        </a:lnTo>
                        <a:lnTo>
                          <a:pt x="0" y="144"/>
                        </a:lnTo>
                        <a:lnTo>
                          <a:pt x="86" y="60"/>
                        </a:lnTo>
                        <a:lnTo>
                          <a:pt x="48" y="0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2053" name="Freeform 30"/>
                  <p:cNvSpPr>
                    <a:spLocks noChangeAspect="1"/>
                  </p:cNvSpPr>
                  <p:nvPr/>
                </p:nvSpPr>
                <p:spPr bwMode="auto">
                  <a:xfrm>
                    <a:off x="2616" y="2712"/>
                    <a:ext cx="236" cy="100"/>
                  </a:xfrm>
                  <a:custGeom>
                    <a:avLst/>
                    <a:gdLst>
                      <a:gd name="T0" fmla="*/ 362 w 154"/>
                      <a:gd name="T1" fmla="*/ 76 h 84"/>
                      <a:gd name="T2" fmla="*/ 202 w 154"/>
                      <a:gd name="T3" fmla="*/ 0 h 84"/>
                      <a:gd name="T4" fmla="*/ 0 w 154"/>
                      <a:gd name="T5" fmla="*/ 119 h 84"/>
                      <a:gd name="T6" fmla="*/ 287 w 154"/>
                      <a:gd name="T7" fmla="*/ 119 h 84"/>
                      <a:gd name="T8" fmla="*/ 362 w 154"/>
                      <a:gd name="T9" fmla="*/ 76 h 8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54"/>
                      <a:gd name="T16" fmla="*/ 0 h 84"/>
                      <a:gd name="T17" fmla="*/ 154 w 154"/>
                      <a:gd name="T18" fmla="*/ 84 h 8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54" h="84">
                        <a:moveTo>
                          <a:pt x="154" y="54"/>
                        </a:moveTo>
                        <a:lnTo>
                          <a:pt x="86" y="0"/>
                        </a:lnTo>
                        <a:lnTo>
                          <a:pt x="0" y="84"/>
                        </a:lnTo>
                        <a:lnTo>
                          <a:pt x="122" y="84"/>
                        </a:lnTo>
                        <a:lnTo>
                          <a:pt x="154" y="54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2054" name="Freeform 31"/>
                  <p:cNvSpPr>
                    <a:spLocks noChangeAspect="1"/>
                  </p:cNvSpPr>
                  <p:nvPr/>
                </p:nvSpPr>
                <p:spPr bwMode="auto">
                  <a:xfrm>
                    <a:off x="2616" y="2712"/>
                    <a:ext cx="236" cy="100"/>
                  </a:xfrm>
                  <a:custGeom>
                    <a:avLst/>
                    <a:gdLst>
                      <a:gd name="T0" fmla="*/ 362 w 154"/>
                      <a:gd name="T1" fmla="*/ 76 h 84"/>
                      <a:gd name="T2" fmla="*/ 202 w 154"/>
                      <a:gd name="T3" fmla="*/ 0 h 84"/>
                      <a:gd name="T4" fmla="*/ 0 w 154"/>
                      <a:gd name="T5" fmla="*/ 119 h 84"/>
                      <a:gd name="T6" fmla="*/ 287 w 154"/>
                      <a:gd name="T7" fmla="*/ 119 h 84"/>
                      <a:gd name="T8" fmla="*/ 362 w 154"/>
                      <a:gd name="T9" fmla="*/ 76 h 8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54"/>
                      <a:gd name="T16" fmla="*/ 0 h 84"/>
                      <a:gd name="T17" fmla="*/ 154 w 154"/>
                      <a:gd name="T18" fmla="*/ 84 h 8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54" h="84">
                        <a:moveTo>
                          <a:pt x="154" y="54"/>
                        </a:moveTo>
                        <a:lnTo>
                          <a:pt x="86" y="0"/>
                        </a:lnTo>
                        <a:lnTo>
                          <a:pt x="0" y="84"/>
                        </a:lnTo>
                        <a:lnTo>
                          <a:pt x="122" y="84"/>
                        </a:lnTo>
                        <a:lnTo>
                          <a:pt x="154" y="54"/>
                        </a:lnTo>
                      </a:path>
                    </a:pathLst>
                  </a:custGeom>
                  <a:noFill/>
                  <a:ln w="635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2055" name="Rectangle 3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03" y="2812"/>
                    <a:ext cx="1" cy="1"/>
                  </a:xfrm>
                  <a:prstGeom prst="rect">
                    <a:avLst/>
                  </a:prstGeom>
                  <a:solidFill>
                    <a:srgbClr val="B2B2B2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2056" name="Freeform 33"/>
                  <p:cNvSpPr>
                    <a:spLocks noChangeAspect="1"/>
                  </p:cNvSpPr>
                  <p:nvPr/>
                </p:nvSpPr>
                <p:spPr bwMode="auto">
                  <a:xfrm>
                    <a:off x="2803" y="2812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0 w 1"/>
                      <a:gd name="T3" fmla="*/ 0 h 1"/>
                      <a:gd name="T4" fmla="*/ 0 w 1"/>
                      <a:gd name="T5" fmla="*/ 0 h 1"/>
                      <a:gd name="T6" fmla="*/ 0 w 1"/>
                      <a:gd name="T7" fmla="*/ 0 h 1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"/>
                      <a:gd name="T13" fmla="*/ 0 h 1"/>
                      <a:gd name="T14" fmla="*/ 1 w 1"/>
                      <a:gd name="T15" fmla="*/ 1 h 1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" h="1">
                        <a:moveTo>
                          <a:pt x="0" y="0"/>
                        </a:move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2057" name="Freeform 34"/>
                  <p:cNvSpPr>
                    <a:spLocks noChangeAspect="1"/>
                  </p:cNvSpPr>
                  <p:nvPr/>
                </p:nvSpPr>
                <p:spPr bwMode="auto">
                  <a:xfrm>
                    <a:off x="2592" y="2544"/>
                    <a:ext cx="131" cy="173"/>
                  </a:xfrm>
                  <a:custGeom>
                    <a:avLst/>
                    <a:gdLst>
                      <a:gd name="T0" fmla="*/ 111 w 86"/>
                      <a:gd name="T1" fmla="*/ 0 h 146"/>
                      <a:gd name="T2" fmla="*/ 0 w 86"/>
                      <a:gd name="T3" fmla="*/ 68 h 146"/>
                      <a:gd name="T4" fmla="*/ 0 w 86"/>
                      <a:gd name="T5" fmla="*/ 205 h 146"/>
                      <a:gd name="T6" fmla="*/ 0 w 86"/>
                      <a:gd name="T7" fmla="*/ 205 h 146"/>
                      <a:gd name="T8" fmla="*/ 200 w 86"/>
                      <a:gd name="T9" fmla="*/ 84 h 146"/>
                      <a:gd name="T10" fmla="*/ 111 w 86"/>
                      <a:gd name="T11" fmla="*/ 0 h 146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86"/>
                      <a:gd name="T19" fmla="*/ 0 h 146"/>
                      <a:gd name="T20" fmla="*/ 86 w 86"/>
                      <a:gd name="T21" fmla="*/ 146 h 14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86" h="146">
                        <a:moveTo>
                          <a:pt x="48" y="0"/>
                        </a:moveTo>
                        <a:lnTo>
                          <a:pt x="0" y="48"/>
                        </a:lnTo>
                        <a:lnTo>
                          <a:pt x="0" y="146"/>
                        </a:lnTo>
                        <a:lnTo>
                          <a:pt x="86" y="60"/>
                        </a:lnTo>
                        <a:lnTo>
                          <a:pt x="48" y="0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2058" name="Rectangle 3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03" y="2698"/>
                    <a:ext cx="1" cy="1"/>
                  </a:xfrm>
                  <a:prstGeom prst="rect">
                    <a:avLst/>
                  </a:prstGeom>
                  <a:solidFill>
                    <a:srgbClr val="B2B2B2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2059" name="Freeform 36"/>
                  <p:cNvSpPr>
                    <a:spLocks noChangeAspect="1"/>
                  </p:cNvSpPr>
                  <p:nvPr/>
                </p:nvSpPr>
                <p:spPr bwMode="auto">
                  <a:xfrm>
                    <a:off x="2803" y="2698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0 w 1"/>
                      <a:gd name="T3" fmla="*/ 0 h 1"/>
                      <a:gd name="T4" fmla="*/ 0 w 1"/>
                      <a:gd name="T5" fmla="*/ 0 h 1"/>
                      <a:gd name="T6" fmla="*/ 0 w 1"/>
                      <a:gd name="T7" fmla="*/ 0 h 1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"/>
                      <a:gd name="T13" fmla="*/ 0 h 1"/>
                      <a:gd name="T14" fmla="*/ 1 w 1"/>
                      <a:gd name="T15" fmla="*/ 1 h 1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" h="1">
                        <a:moveTo>
                          <a:pt x="0" y="0"/>
                        </a:move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2060" name="Freeform 37"/>
                  <p:cNvSpPr>
                    <a:spLocks noChangeAspect="1"/>
                  </p:cNvSpPr>
                  <p:nvPr/>
                </p:nvSpPr>
                <p:spPr bwMode="auto">
                  <a:xfrm>
                    <a:off x="2592" y="2776"/>
                    <a:ext cx="131" cy="171"/>
                  </a:xfrm>
                  <a:custGeom>
                    <a:avLst/>
                    <a:gdLst>
                      <a:gd name="T0" fmla="*/ 111 w 86"/>
                      <a:gd name="T1" fmla="*/ 0 h 144"/>
                      <a:gd name="T2" fmla="*/ 0 w 86"/>
                      <a:gd name="T3" fmla="*/ 68 h 144"/>
                      <a:gd name="T4" fmla="*/ 0 w 86"/>
                      <a:gd name="T5" fmla="*/ 203 h 144"/>
                      <a:gd name="T6" fmla="*/ 0 w 86"/>
                      <a:gd name="T7" fmla="*/ 203 h 144"/>
                      <a:gd name="T8" fmla="*/ 200 w 86"/>
                      <a:gd name="T9" fmla="*/ 82 h 144"/>
                      <a:gd name="T10" fmla="*/ 111 w 86"/>
                      <a:gd name="T11" fmla="*/ 0 h 14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86"/>
                      <a:gd name="T19" fmla="*/ 0 h 144"/>
                      <a:gd name="T20" fmla="*/ 86 w 86"/>
                      <a:gd name="T21" fmla="*/ 144 h 14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86" h="144">
                        <a:moveTo>
                          <a:pt x="48" y="0"/>
                        </a:moveTo>
                        <a:lnTo>
                          <a:pt x="0" y="48"/>
                        </a:lnTo>
                        <a:lnTo>
                          <a:pt x="0" y="144"/>
                        </a:lnTo>
                        <a:lnTo>
                          <a:pt x="86" y="58"/>
                        </a:lnTo>
                        <a:lnTo>
                          <a:pt x="48" y="0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2061" name="Rectangle 3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03" y="2928"/>
                    <a:ext cx="1" cy="1"/>
                  </a:xfrm>
                  <a:prstGeom prst="rect">
                    <a:avLst/>
                  </a:prstGeom>
                  <a:solidFill>
                    <a:srgbClr val="B2B2B2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2062" name="Freeform 39"/>
                  <p:cNvSpPr>
                    <a:spLocks noChangeAspect="1"/>
                  </p:cNvSpPr>
                  <p:nvPr/>
                </p:nvSpPr>
                <p:spPr bwMode="auto">
                  <a:xfrm>
                    <a:off x="2803" y="2928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0 w 1"/>
                      <a:gd name="T3" fmla="*/ 0 h 1"/>
                      <a:gd name="T4" fmla="*/ 0 w 1"/>
                      <a:gd name="T5" fmla="*/ 0 h 1"/>
                      <a:gd name="T6" fmla="*/ 0 w 1"/>
                      <a:gd name="T7" fmla="*/ 0 h 1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"/>
                      <a:gd name="T13" fmla="*/ 0 h 1"/>
                      <a:gd name="T14" fmla="*/ 1 w 1"/>
                      <a:gd name="T15" fmla="*/ 1 h 1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" h="1">
                        <a:moveTo>
                          <a:pt x="0" y="0"/>
                        </a:move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2063" name="Rectangle 4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665" y="2544"/>
                    <a:ext cx="187" cy="116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2064" name="Rectangle 4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665" y="2660"/>
                    <a:ext cx="187" cy="116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2065" name="Rectangle 4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665" y="2776"/>
                    <a:ext cx="187" cy="114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2066" name="Rectangle 4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665" y="2890"/>
                    <a:ext cx="187" cy="116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32044" name="Rectangle 44"/>
              <p:cNvSpPr>
                <a:spLocks noChangeAspect="1" noChangeArrowheads="1"/>
              </p:cNvSpPr>
              <p:nvPr/>
            </p:nvSpPr>
            <p:spPr bwMode="auto">
              <a:xfrm>
                <a:off x="3206" y="560"/>
                <a:ext cx="688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b="1" dirty="0">
                    <a:solidFill>
                      <a:srgbClr val="201080"/>
                    </a:solidFill>
                    <a:latin typeface="Calibri" panose="020F0502020204030204" pitchFamily="34" charset="0"/>
                  </a:rPr>
                  <a:t>PS</a:t>
                </a:r>
                <a:endParaRPr lang="en-US" sz="1400" b="1" dirty="0">
                  <a:solidFill>
                    <a:srgbClr val="201080"/>
                  </a:solidFill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8" name="Group 411"/>
            <p:cNvGrpSpPr>
              <a:grpSpLocks/>
            </p:cNvGrpSpPr>
            <p:nvPr/>
          </p:nvGrpSpPr>
          <p:grpSpPr bwMode="auto">
            <a:xfrm>
              <a:off x="2008" y="304"/>
              <a:ext cx="688" cy="756"/>
              <a:chOff x="2008" y="304"/>
              <a:chExt cx="688" cy="756"/>
            </a:xfrm>
          </p:grpSpPr>
          <p:grpSp>
            <p:nvGrpSpPr>
              <p:cNvPr id="9" name="Group 46"/>
              <p:cNvGrpSpPr>
                <a:grpSpLocks noChangeAspect="1"/>
              </p:cNvGrpSpPr>
              <p:nvPr/>
            </p:nvGrpSpPr>
            <p:grpSpPr bwMode="auto">
              <a:xfrm>
                <a:off x="2048" y="611"/>
                <a:ext cx="570" cy="279"/>
                <a:chOff x="3004" y="2544"/>
                <a:chExt cx="1066" cy="521"/>
              </a:xfrm>
            </p:grpSpPr>
            <p:grpSp>
              <p:nvGrpSpPr>
                <p:cNvPr id="10" name="Group 47"/>
                <p:cNvGrpSpPr>
                  <a:grpSpLocks noChangeAspect="1"/>
                </p:cNvGrpSpPr>
                <p:nvPr/>
              </p:nvGrpSpPr>
              <p:grpSpPr bwMode="auto">
                <a:xfrm>
                  <a:off x="3810" y="2546"/>
                  <a:ext cx="260" cy="519"/>
                  <a:chOff x="4903" y="2504"/>
                  <a:chExt cx="260" cy="519"/>
                </a:xfrm>
              </p:grpSpPr>
              <p:sp>
                <p:nvSpPr>
                  <p:cNvPr id="32038" name="Freeform 48"/>
                  <p:cNvSpPr>
                    <a:spLocks noChangeAspect="1"/>
                  </p:cNvSpPr>
                  <p:nvPr/>
                </p:nvSpPr>
                <p:spPr bwMode="auto">
                  <a:xfrm>
                    <a:off x="4903" y="2921"/>
                    <a:ext cx="260" cy="102"/>
                  </a:xfrm>
                  <a:custGeom>
                    <a:avLst/>
                    <a:gdLst>
                      <a:gd name="T0" fmla="*/ 398 w 170"/>
                      <a:gd name="T1" fmla="*/ 53 h 86"/>
                      <a:gd name="T2" fmla="*/ 202 w 170"/>
                      <a:gd name="T3" fmla="*/ 0 h 86"/>
                      <a:gd name="T4" fmla="*/ 0 w 170"/>
                      <a:gd name="T5" fmla="*/ 121 h 86"/>
                      <a:gd name="T6" fmla="*/ 286 w 170"/>
                      <a:gd name="T7" fmla="*/ 121 h 86"/>
                      <a:gd name="T8" fmla="*/ 398 w 170"/>
                      <a:gd name="T9" fmla="*/ 53 h 8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70"/>
                      <a:gd name="T16" fmla="*/ 0 h 86"/>
                      <a:gd name="T17" fmla="*/ 170 w 170"/>
                      <a:gd name="T18" fmla="*/ 86 h 8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70" h="86">
                        <a:moveTo>
                          <a:pt x="170" y="38"/>
                        </a:moveTo>
                        <a:lnTo>
                          <a:pt x="86" y="0"/>
                        </a:lnTo>
                        <a:lnTo>
                          <a:pt x="0" y="86"/>
                        </a:lnTo>
                        <a:lnTo>
                          <a:pt x="122" y="86"/>
                        </a:lnTo>
                        <a:lnTo>
                          <a:pt x="170" y="38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2039" name="Rectangle 4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976" y="2504"/>
                    <a:ext cx="187" cy="116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2040" name="Rectangle 5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976" y="2620"/>
                    <a:ext cx="187" cy="116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2041" name="Rectangle 5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976" y="2736"/>
                    <a:ext cx="187" cy="114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2042" name="Rectangle 5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976" y="2850"/>
                    <a:ext cx="187" cy="116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1" name="Group 53"/>
                <p:cNvGrpSpPr>
                  <a:grpSpLocks noChangeAspect="1"/>
                </p:cNvGrpSpPr>
                <p:nvPr/>
              </p:nvGrpSpPr>
              <p:grpSpPr bwMode="auto">
                <a:xfrm>
                  <a:off x="3192" y="2544"/>
                  <a:ext cx="690" cy="516"/>
                  <a:chOff x="3192" y="2544"/>
                  <a:chExt cx="690" cy="516"/>
                </a:xfrm>
              </p:grpSpPr>
              <p:sp>
                <p:nvSpPr>
                  <p:cNvPr id="32036" name="Freeform 54"/>
                  <p:cNvSpPr>
                    <a:spLocks noChangeAspect="1"/>
                  </p:cNvSpPr>
                  <p:nvPr/>
                </p:nvSpPr>
                <p:spPr bwMode="auto">
                  <a:xfrm>
                    <a:off x="3192" y="3003"/>
                    <a:ext cx="690" cy="57"/>
                  </a:xfrm>
                  <a:custGeom>
                    <a:avLst/>
                    <a:gdLst>
                      <a:gd name="T0" fmla="*/ 1053 w 452"/>
                      <a:gd name="T1" fmla="*/ 0 h 48"/>
                      <a:gd name="T2" fmla="*/ 942 w 452"/>
                      <a:gd name="T3" fmla="*/ 68 h 48"/>
                      <a:gd name="T4" fmla="*/ 942 w 452"/>
                      <a:gd name="T5" fmla="*/ 68 h 48"/>
                      <a:gd name="T6" fmla="*/ 0 w 452"/>
                      <a:gd name="T7" fmla="*/ 68 h 48"/>
                      <a:gd name="T8" fmla="*/ 0 w 452"/>
                      <a:gd name="T9" fmla="*/ 68 h 48"/>
                      <a:gd name="T10" fmla="*/ 111 w 452"/>
                      <a:gd name="T11" fmla="*/ 0 h 48"/>
                      <a:gd name="T12" fmla="*/ 1053 w 452"/>
                      <a:gd name="T13" fmla="*/ 0 h 48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452"/>
                      <a:gd name="T22" fmla="*/ 0 h 48"/>
                      <a:gd name="T23" fmla="*/ 452 w 452"/>
                      <a:gd name="T24" fmla="*/ 48 h 48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452" h="48">
                        <a:moveTo>
                          <a:pt x="452" y="0"/>
                        </a:moveTo>
                        <a:lnTo>
                          <a:pt x="404" y="48"/>
                        </a:lnTo>
                        <a:lnTo>
                          <a:pt x="0" y="48"/>
                        </a:lnTo>
                        <a:lnTo>
                          <a:pt x="48" y="0"/>
                        </a:lnTo>
                        <a:lnTo>
                          <a:pt x="452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0">
                    <a:solidFill>
                      <a:srgbClr val="B28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2037" name="Rectangle 5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264" y="2544"/>
                    <a:ext cx="617" cy="462"/>
                  </a:xfrm>
                  <a:prstGeom prst="rect">
                    <a:avLst/>
                  </a:prstGeom>
                  <a:solidFill>
                    <a:schemeClr val="accent2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2" name="Group 56"/>
                <p:cNvGrpSpPr>
                  <a:grpSpLocks noChangeAspect="1"/>
                </p:cNvGrpSpPr>
                <p:nvPr/>
              </p:nvGrpSpPr>
              <p:grpSpPr bwMode="auto">
                <a:xfrm>
                  <a:off x="3004" y="2544"/>
                  <a:ext cx="260" cy="519"/>
                  <a:chOff x="2592" y="2544"/>
                  <a:chExt cx="260" cy="519"/>
                </a:xfrm>
              </p:grpSpPr>
              <p:sp>
                <p:nvSpPr>
                  <p:cNvPr id="32017" name="Freeform 57"/>
                  <p:cNvSpPr>
                    <a:spLocks noChangeAspect="1"/>
                  </p:cNvSpPr>
                  <p:nvPr/>
                </p:nvSpPr>
                <p:spPr bwMode="auto">
                  <a:xfrm>
                    <a:off x="2592" y="2890"/>
                    <a:ext cx="131" cy="173"/>
                  </a:xfrm>
                  <a:custGeom>
                    <a:avLst/>
                    <a:gdLst>
                      <a:gd name="T0" fmla="*/ 111 w 86"/>
                      <a:gd name="T1" fmla="*/ 0 h 146"/>
                      <a:gd name="T2" fmla="*/ 0 w 86"/>
                      <a:gd name="T3" fmla="*/ 68 h 146"/>
                      <a:gd name="T4" fmla="*/ 0 w 86"/>
                      <a:gd name="T5" fmla="*/ 205 h 146"/>
                      <a:gd name="T6" fmla="*/ 0 w 86"/>
                      <a:gd name="T7" fmla="*/ 205 h 146"/>
                      <a:gd name="T8" fmla="*/ 200 w 86"/>
                      <a:gd name="T9" fmla="*/ 84 h 146"/>
                      <a:gd name="T10" fmla="*/ 111 w 86"/>
                      <a:gd name="T11" fmla="*/ 0 h 146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86"/>
                      <a:gd name="T19" fmla="*/ 0 h 146"/>
                      <a:gd name="T20" fmla="*/ 86 w 86"/>
                      <a:gd name="T21" fmla="*/ 146 h 14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86" h="146">
                        <a:moveTo>
                          <a:pt x="48" y="0"/>
                        </a:moveTo>
                        <a:lnTo>
                          <a:pt x="0" y="48"/>
                        </a:lnTo>
                        <a:lnTo>
                          <a:pt x="0" y="146"/>
                        </a:lnTo>
                        <a:lnTo>
                          <a:pt x="86" y="60"/>
                        </a:lnTo>
                        <a:lnTo>
                          <a:pt x="48" y="0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2018" name="Freeform 58"/>
                  <p:cNvSpPr>
                    <a:spLocks noChangeAspect="1"/>
                  </p:cNvSpPr>
                  <p:nvPr/>
                </p:nvSpPr>
                <p:spPr bwMode="auto">
                  <a:xfrm>
                    <a:off x="2592" y="2961"/>
                    <a:ext cx="260" cy="102"/>
                  </a:xfrm>
                  <a:custGeom>
                    <a:avLst/>
                    <a:gdLst>
                      <a:gd name="T0" fmla="*/ 398 w 170"/>
                      <a:gd name="T1" fmla="*/ 53 h 86"/>
                      <a:gd name="T2" fmla="*/ 202 w 170"/>
                      <a:gd name="T3" fmla="*/ 0 h 86"/>
                      <a:gd name="T4" fmla="*/ 0 w 170"/>
                      <a:gd name="T5" fmla="*/ 121 h 86"/>
                      <a:gd name="T6" fmla="*/ 286 w 170"/>
                      <a:gd name="T7" fmla="*/ 121 h 86"/>
                      <a:gd name="T8" fmla="*/ 398 w 170"/>
                      <a:gd name="T9" fmla="*/ 53 h 8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70"/>
                      <a:gd name="T16" fmla="*/ 0 h 86"/>
                      <a:gd name="T17" fmla="*/ 170 w 170"/>
                      <a:gd name="T18" fmla="*/ 86 h 8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70" h="86">
                        <a:moveTo>
                          <a:pt x="170" y="38"/>
                        </a:moveTo>
                        <a:lnTo>
                          <a:pt x="86" y="0"/>
                        </a:lnTo>
                        <a:lnTo>
                          <a:pt x="0" y="86"/>
                        </a:lnTo>
                        <a:lnTo>
                          <a:pt x="122" y="86"/>
                        </a:lnTo>
                        <a:lnTo>
                          <a:pt x="170" y="38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2019" name="Freeform 59"/>
                  <p:cNvSpPr>
                    <a:spLocks noChangeAspect="1"/>
                  </p:cNvSpPr>
                  <p:nvPr/>
                </p:nvSpPr>
                <p:spPr bwMode="auto">
                  <a:xfrm>
                    <a:off x="2803" y="3044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0 w 1"/>
                      <a:gd name="T3" fmla="*/ 0 h 1"/>
                      <a:gd name="T4" fmla="*/ 0 w 1"/>
                      <a:gd name="T5" fmla="*/ 0 h 1"/>
                      <a:gd name="T6" fmla="*/ 0 60000 65536"/>
                      <a:gd name="T7" fmla="*/ 0 60000 65536"/>
                      <a:gd name="T8" fmla="*/ 0 60000 65536"/>
                      <a:gd name="T9" fmla="*/ 0 w 1"/>
                      <a:gd name="T10" fmla="*/ 0 h 1"/>
                      <a:gd name="T11" fmla="*/ 1 w 1"/>
                      <a:gd name="T12" fmla="*/ 1 h 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" h="1">
                        <a:moveTo>
                          <a:pt x="0" y="0"/>
                        </a:move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2020" name="Freeform 60"/>
                  <p:cNvSpPr>
                    <a:spLocks noChangeAspect="1"/>
                  </p:cNvSpPr>
                  <p:nvPr/>
                </p:nvSpPr>
                <p:spPr bwMode="auto">
                  <a:xfrm>
                    <a:off x="2803" y="3044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0 w 1"/>
                      <a:gd name="T3" fmla="*/ 0 h 1"/>
                      <a:gd name="T4" fmla="*/ 0 w 1"/>
                      <a:gd name="T5" fmla="*/ 0 h 1"/>
                      <a:gd name="T6" fmla="*/ 0 60000 65536"/>
                      <a:gd name="T7" fmla="*/ 0 60000 65536"/>
                      <a:gd name="T8" fmla="*/ 0 60000 65536"/>
                      <a:gd name="T9" fmla="*/ 0 w 1"/>
                      <a:gd name="T10" fmla="*/ 0 h 1"/>
                      <a:gd name="T11" fmla="*/ 1 w 1"/>
                      <a:gd name="T12" fmla="*/ 1 h 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" h="1">
                        <a:moveTo>
                          <a:pt x="0" y="0"/>
                        </a:move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2021" name="Freeform 61"/>
                  <p:cNvSpPr>
                    <a:spLocks noChangeAspect="1"/>
                  </p:cNvSpPr>
                  <p:nvPr/>
                </p:nvSpPr>
                <p:spPr bwMode="auto">
                  <a:xfrm>
                    <a:off x="2592" y="2660"/>
                    <a:ext cx="131" cy="171"/>
                  </a:xfrm>
                  <a:custGeom>
                    <a:avLst/>
                    <a:gdLst>
                      <a:gd name="T0" fmla="*/ 111 w 86"/>
                      <a:gd name="T1" fmla="*/ 0 h 144"/>
                      <a:gd name="T2" fmla="*/ 0 w 86"/>
                      <a:gd name="T3" fmla="*/ 68 h 144"/>
                      <a:gd name="T4" fmla="*/ 0 w 86"/>
                      <a:gd name="T5" fmla="*/ 203 h 144"/>
                      <a:gd name="T6" fmla="*/ 0 w 86"/>
                      <a:gd name="T7" fmla="*/ 203 h 144"/>
                      <a:gd name="T8" fmla="*/ 200 w 86"/>
                      <a:gd name="T9" fmla="*/ 84 h 144"/>
                      <a:gd name="T10" fmla="*/ 111 w 86"/>
                      <a:gd name="T11" fmla="*/ 0 h 14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86"/>
                      <a:gd name="T19" fmla="*/ 0 h 144"/>
                      <a:gd name="T20" fmla="*/ 86 w 86"/>
                      <a:gd name="T21" fmla="*/ 144 h 14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86" h="144">
                        <a:moveTo>
                          <a:pt x="48" y="0"/>
                        </a:moveTo>
                        <a:lnTo>
                          <a:pt x="0" y="48"/>
                        </a:lnTo>
                        <a:lnTo>
                          <a:pt x="0" y="144"/>
                        </a:lnTo>
                        <a:lnTo>
                          <a:pt x="86" y="60"/>
                        </a:lnTo>
                        <a:lnTo>
                          <a:pt x="48" y="0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2022" name="Freeform 62"/>
                  <p:cNvSpPr>
                    <a:spLocks noChangeAspect="1"/>
                  </p:cNvSpPr>
                  <p:nvPr/>
                </p:nvSpPr>
                <p:spPr bwMode="auto">
                  <a:xfrm>
                    <a:off x="2616" y="2712"/>
                    <a:ext cx="236" cy="100"/>
                  </a:xfrm>
                  <a:custGeom>
                    <a:avLst/>
                    <a:gdLst>
                      <a:gd name="T0" fmla="*/ 362 w 154"/>
                      <a:gd name="T1" fmla="*/ 76 h 84"/>
                      <a:gd name="T2" fmla="*/ 202 w 154"/>
                      <a:gd name="T3" fmla="*/ 0 h 84"/>
                      <a:gd name="T4" fmla="*/ 0 w 154"/>
                      <a:gd name="T5" fmla="*/ 119 h 84"/>
                      <a:gd name="T6" fmla="*/ 287 w 154"/>
                      <a:gd name="T7" fmla="*/ 119 h 84"/>
                      <a:gd name="T8" fmla="*/ 362 w 154"/>
                      <a:gd name="T9" fmla="*/ 76 h 8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54"/>
                      <a:gd name="T16" fmla="*/ 0 h 84"/>
                      <a:gd name="T17" fmla="*/ 154 w 154"/>
                      <a:gd name="T18" fmla="*/ 84 h 8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54" h="84">
                        <a:moveTo>
                          <a:pt x="154" y="54"/>
                        </a:moveTo>
                        <a:lnTo>
                          <a:pt x="86" y="0"/>
                        </a:lnTo>
                        <a:lnTo>
                          <a:pt x="0" y="84"/>
                        </a:lnTo>
                        <a:lnTo>
                          <a:pt x="122" y="84"/>
                        </a:lnTo>
                        <a:lnTo>
                          <a:pt x="154" y="54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2023" name="Freeform 63"/>
                  <p:cNvSpPr>
                    <a:spLocks noChangeAspect="1"/>
                  </p:cNvSpPr>
                  <p:nvPr/>
                </p:nvSpPr>
                <p:spPr bwMode="auto">
                  <a:xfrm>
                    <a:off x="2616" y="2712"/>
                    <a:ext cx="236" cy="100"/>
                  </a:xfrm>
                  <a:custGeom>
                    <a:avLst/>
                    <a:gdLst>
                      <a:gd name="T0" fmla="*/ 362 w 154"/>
                      <a:gd name="T1" fmla="*/ 76 h 84"/>
                      <a:gd name="T2" fmla="*/ 202 w 154"/>
                      <a:gd name="T3" fmla="*/ 0 h 84"/>
                      <a:gd name="T4" fmla="*/ 0 w 154"/>
                      <a:gd name="T5" fmla="*/ 119 h 84"/>
                      <a:gd name="T6" fmla="*/ 287 w 154"/>
                      <a:gd name="T7" fmla="*/ 119 h 84"/>
                      <a:gd name="T8" fmla="*/ 362 w 154"/>
                      <a:gd name="T9" fmla="*/ 76 h 8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54"/>
                      <a:gd name="T16" fmla="*/ 0 h 84"/>
                      <a:gd name="T17" fmla="*/ 154 w 154"/>
                      <a:gd name="T18" fmla="*/ 84 h 8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54" h="84">
                        <a:moveTo>
                          <a:pt x="154" y="54"/>
                        </a:moveTo>
                        <a:lnTo>
                          <a:pt x="86" y="0"/>
                        </a:lnTo>
                        <a:lnTo>
                          <a:pt x="0" y="84"/>
                        </a:lnTo>
                        <a:lnTo>
                          <a:pt x="122" y="84"/>
                        </a:lnTo>
                        <a:lnTo>
                          <a:pt x="154" y="54"/>
                        </a:lnTo>
                      </a:path>
                    </a:pathLst>
                  </a:custGeom>
                  <a:noFill/>
                  <a:ln w="635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2024" name="Rectangle 6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03" y="2812"/>
                    <a:ext cx="1" cy="1"/>
                  </a:xfrm>
                  <a:prstGeom prst="rect">
                    <a:avLst/>
                  </a:prstGeom>
                  <a:solidFill>
                    <a:srgbClr val="B2B2B2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2025" name="Freeform 65"/>
                  <p:cNvSpPr>
                    <a:spLocks noChangeAspect="1"/>
                  </p:cNvSpPr>
                  <p:nvPr/>
                </p:nvSpPr>
                <p:spPr bwMode="auto">
                  <a:xfrm>
                    <a:off x="2803" y="2812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0 w 1"/>
                      <a:gd name="T3" fmla="*/ 0 h 1"/>
                      <a:gd name="T4" fmla="*/ 0 w 1"/>
                      <a:gd name="T5" fmla="*/ 0 h 1"/>
                      <a:gd name="T6" fmla="*/ 0 w 1"/>
                      <a:gd name="T7" fmla="*/ 0 h 1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"/>
                      <a:gd name="T13" fmla="*/ 0 h 1"/>
                      <a:gd name="T14" fmla="*/ 1 w 1"/>
                      <a:gd name="T15" fmla="*/ 1 h 1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" h="1">
                        <a:moveTo>
                          <a:pt x="0" y="0"/>
                        </a:move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2026" name="Freeform 66"/>
                  <p:cNvSpPr>
                    <a:spLocks noChangeAspect="1"/>
                  </p:cNvSpPr>
                  <p:nvPr/>
                </p:nvSpPr>
                <p:spPr bwMode="auto">
                  <a:xfrm>
                    <a:off x="2592" y="2544"/>
                    <a:ext cx="131" cy="173"/>
                  </a:xfrm>
                  <a:custGeom>
                    <a:avLst/>
                    <a:gdLst>
                      <a:gd name="T0" fmla="*/ 111 w 86"/>
                      <a:gd name="T1" fmla="*/ 0 h 146"/>
                      <a:gd name="T2" fmla="*/ 0 w 86"/>
                      <a:gd name="T3" fmla="*/ 68 h 146"/>
                      <a:gd name="T4" fmla="*/ 0 w 86"/>
                      <a:gd name="T5" fmla="*/ 205 h 146"/>
                      <a:gd name="T6" fmla="*/ 0 w 86"/>
                      <a:gd name="T7" fmla="*/ 205 h 146"/>
                      <a:gd name="T8" fmla="*/ 200 w 86"/>
                      <a:gd name="T9" fmla="*/ 84 h 146"/>
                      <a:gd name="T10" fmla="*/ 111 w 86"/>
                      <a:gd name="T11" fmla="*/ 0 h 146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86"/>
                      <a:gd name="T19" fmla="*/ 0 h 146"/>
                      <a:gd name="T20" fmla="*/ 86 w 86"/>
                      <a:gd name="T21" fmla="*/ 146 h 14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86" h="146">
                        <a:moveTo>
                          <a:pt x="48" y="0"/>
                        </a:moveTo>
                        <a:lnTo>
                          <a:pt x="0" y="48"/>
                        </a:lnTo>
                        <a:lnTo>
                          <a:pt x="0" y="146"/>
                        </a:lnTo>
                        <a:lnTo>
                          <a:pt x="86" y="60"/>
                        </a:lnTo>
                        <a:lnTo>
                          <a:pt x="48" y="0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2027" name="Rectangle 6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03" y="2698"/>
                    <a:ext cx="1" cy="1"/>
                  </a:xfrm>
                  <a:prstGeom prst="rect">
                    <a:avLst/>
                  </a:prstGeom>
                  <a:solidFill>
                    <a:srgbClr val="B2B2B2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2028" name="Freeform 68"/>
                  <p:cNvSpPr>
                    <a:spLocks noChangeAspect="1"/>
                  </p:cNvSpPr>
                  <p:nvPr/>
                </p:nvSpPr>
                <p:spPr bwMode="auto">
                  <a:xfrm>
                    <a:off x="2803" y="2698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0 w 1"/>
                      <a:gd name="T3" fmla="*/ 0 h 1"/>
                      <a:gd name="T4" fmla="*/ 0 w 1"/>
                      <a:gd name="T5" fmla="*/ 0 h 1"/>
                      <a:gd name="T6" fmla="*/ 0 w 1"/>
                      <a:gd name="T7" fmla="*/ 0 h 1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"/>
                      <a:gd name="T13" fmla="*/ 0 h 1"/>
                      <a:gd name="T14" fmla="*/ 1 w 1"/>
                      <a:gd name="T15" fmla="*/ 1 h 1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" h="1">
                        <a:moveTo>
                          <a:pt x="0" y="0"/>
                        </a:move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2029" name="Freeform 69"/>
                  <p:cNvSpPr>
                    <a:spLocks noChangeAspect="1"/>
                  </p:cNvSpPr>
                  <p:nvPr/>
                </p:nvSpPr>
                <p:spPr bwMode="auto">
                  <a:xfrm>
                    <a:off x="2592" y="2776"/>
                    <a:ext cx="131" cy="171"/>
                  </a:xfrm>
                  <a:custGeom>
                    <a:avLst/>
                    <a:gdLst>
                      <a:gd name="T0" fmla="*/ 111 w 86"/>
                      <a:gd name="T1" fmla="*/ 0 h 144"/>
                      <a:gd name="T2" fmla="*/ 0 w 86"/>
                      <a:gd name="T3" fmla="*/ 68 h 144"/>
                      <a:gd name="T4" fmla="*/ 0 w 86"/>
                      <a:gd name="T5" fmla="*/ 203 h 144"/>
                      <a:gd name="T6" fmla="*/ 0 w 86"/>
                      <a:gd name="T7" fmla="*/ 203 h 144"/>
                      <a:gd name="T8" fmla="*/ 200 w 86"/>
                      <a:gd name="T9" fmla="*/ 82 h 144"/>
                      <a:gd name="T10" fmla="*/ 111 w 86"/>
                      <a:gd name="T11" fmla="*/ 0 h 14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86"/>
                      <a:gd name="T19" fmla="*/ 0 h 144"/>
                      <a:gd name="T20" fmla="*/ 86 w 86"/>
                      <a:gd name="T21" fmla="*/ 144 h 14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86" h="144">
                        <a:moveTo>
                          <a:pt x="48" y="0"/>
                        </a:moveTo>
                        <a:lnTo>
                          <a:pt x="0" y="48"/>
                        </a:lnTo>
                        <a:lnTo>
                          <a:pt x="0" y="144"/>
                        </a:lnTo>
                        <a:lnTo>
                          <a:pt x="86" y="58"/>
                        </a:lnTo>
                        <a:lnTo>
                          <a:pt x="48" y="0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2030" name="Rectangle 7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03" y="2928"/>
                    <a:ext cx="1" cy="1"/>
                  </a:xfrm>
                  <a:prstGeom prst="rect">
                    <a:avLst/>
                  </a:prstGeom>
                  <a:solidFill>
                    <a:srgbClr val="B2B2B2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2031" name="Freeform 71"/>
                  <p:cNvSpPr>
                    <a:spLocks noChangeAspect="1"/>
                  </p:cNvSpPr>
                  <p:nvPr/>
                </p:nvSpPr>
                <p:spPr bwMode="auto">
                  <a:xfrm>
                    <a:off x="2803" y="2928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0 w 1"/>
                      <a:gd name="T3" fmla="*/ 0 h 1"/>
                      <a:gd name="T4" fmla="*/ 0 w 1"/>
                      <a:gd name="T5" fmla="*/ 0 h 1"/>
                      <a:gd name="T6" fmla="*/ 0 w 1"/>
                      <a:gd name="T7" fmla="*/ 0 h 1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"/>
                      <a:gd name="T13" fmla="*/ 0 h 1"/>
                      <a:gd name="T14" fmla="*/ 1 w 1"/>
                      <a:gd name="T15" fmla="*/ 1 h 1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" h="1">
                        <a:moveTo>
                          <a:pt x="0" y="0"/>
                        </a:move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2032" name="Rectangle 7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665" y="2544"/>
                    <a:ext cx="187" cy="116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2033" name="Rectangle 7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665" y="2660"/>
                    <a:ext cx="187" cy="116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2034" name="Rectangle 7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665" y="2776"/>
                    <a:ext cx="187" cy="114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2035" name="Rectangle 7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665" y="2890"/>
                    <a:ext cx="187" cy="116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32013" name="Rectangle 76"/>
              <p:cNvSpPr>
                <a:spLocks noChangeAspect="1" noChangeArrowheads="1"/>
              </p:cNvSpPr>
              <p:nvPr/>
            </p:nvSpPr>
            <p:spPr bwMode="auto">
              <a:xfrm>
                <a:off x="2008" y="304"/>
                <a:ext cx="688" cy="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dirty="0">
                  <a:solidFill>
                    <a:srgbClr val="5E6DA4"/>
                  </a:solidFill>
                  <a:latin typeface="Calibri" panose="020F0502020204030204" pitchFamily="34" charset="0"/>
                </a:endParaRPr>
              </a:p>
              <a:p>
                <a:pPr algn="ctr" fontAlgn="base">
                  <a:lnSpc>
                    <a:spcPct val="7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b="1" dirty="0">
                    <a:solidFill>
                      <a:srgbClr val="201080"/>
                    </a:solidFill>
                    <a:latin typeface="Calibri" panose="020F0502020204030204" pitchFamily="34" charset="0"/>
                  </a:rPr>
                  <a:t>PS</a:t>
                </a:r>
                <a:endParaRPr lang="en-US" sz="1400" b="1" dirty="0">
                  <a:solidFill>
                    <a:srgbClr val="201080"/>
                  </a:solidFill>
                  <a:latin typeface="Calibri" panose="020F0502020204030204" pitchFamily="34" charset="0"/>
                </a:endParaRPr>
              </a:p>
              <a:p>
                <a:pPr algn="ctr" fontAlgn="base">
                  <a:lnSpc>
                    <a:spcPct val="75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b="1" dirty="0">
                  <a:solidFill>
                    <a:srgbClr val="201080"/>
                  </a:solidFill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13" name="Group 408"/>
            <p:cNvGrpSpPr>
              <a:grpSpLocks/>
            </p:cNvGrpSpPr>
            <p:nvPr/>
          </p:nvGrpSpPr>
          <p:grpSpPr bwMode="auto">
            <a:xfrm>
              <a:off x="1649" y="752"/>
              <a:ext cx="688" cy="640"/>
              <a:chOff x="1649" y="752"/>
              <a:chExt cx="688" cy="640"/>
            </a:xfrm>
          </p:grpSpPr>
          <p:grpSp>
            <p:nvGrpSpPr>
              <p:cNvPr id="14" name="Group 78"/>
              <p:cNvGrpSpPr>
                <a:grpSpLocks noChangeAspect="1"/>
              </p:cNvGrpSpPr>
              <p:nvPr/>
            </p:nvGrpSpPr>
            <p:grpSpPr bwMode="auto">
              <a:xfrm>
                <a:off x="1689" y="1031"/>
                <a:ext cx="570" cy="279"/>
                <a:chOff x="3004" y="2544"/>
                <a:chExt cx="1066" cy="521"/>
              </a:xfrm>
            </p:grpSpPr>
            <p:grpSp>
              <p:nvGrpSpPr>
                <p:cNvPr id="15" name="Group 79"/>
                <p:cNvGrpSpPr>
                  <a:grpSpLocks noChangeAspect="1"/>
                </p:cNvGrpSpPr>
                <p:nvPr/>
              </p:nvGrpSpPr>
              <p:grpSpPr bwMode="auto">
                <a:xfrm>
                  <a:off x="3810" y="2546"/>
                  <a:ext cx="260" cy="519"/>
                  <a:chOff x="4903" y="2504"/>
                  <a:chExt cx="260" cy="519"/>
                </a:xfrm>
              </p:grpSpPr>
              <p:sp>
                <p:nvSpPr>
                  <p:cNvPr id="32007" name="Freeform 80"/>
                  <p:cNvSpPr>
                    <a:spLocks noChangeAspect="1"/>
                  </p:cNvSpPr>
                  <p:nvPr/>
                </p:nvSpPr>
                <p:spPr bwMode="auto">
                  <a:xfrm>
                    <a:off x="4903" y="2921"/>
                    <a:ext cx="260" cy="102"/>
                  </a:xfrm>
                  <a:custGeom>
                    <a:avLst/>
                    <a:gdLst>
                      <a:gd name="T0" fmla="*/ 398 w 170"/>
                      <a:gd name="T1" fmla="*/ 53 h 86"/>
                      <a:gd name="T2" fmla="*/ 202 w 170"/>
                      <a:gd name="T3" fmla="*/ 0 h 86"/>
                      <a:gd name="T4" fmla="*/ 0 w 170"/>
                      <a:gd name="T5" fmla="*/ 121 h 86"/>
                      <a:gd name="T6" fmla="*/ 286 w 170"/>
                      <a:gd name="T7" fmla="*/ 121 h 86"/>
                      <a:gd name="T8" fmla="*/ 398 w 170"/>
                      <a:gd name="T9" fmla="*/ 53 h 8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70"/>
                      <a:gd name="T16" fmla="*/ 0 h 86"/>
                      <a:gd name="T17" fmla="*/ 170 w 170"/>
                      <a:gd name="T18" fmla="*/ 86 h 8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70" h="86">
                        <a:moveTo>
                          <a:pt x="170" y="38"/>
                        </a:moveTo>
                        <a:lnTo>
                          <a:pt x="86" y="0"/>
                        </a:lnTo>
                        <a:lnTo>
                          <a:pt x="0" y="86"/>
                        </a:lnTo>
                        <a:lnTo>
                          <a:pt x="122" y="86"/>
                        </a:lnTo>
                        <a:lnTo>
                          <a:pt x="170" y="38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2008" name="Rectangle 8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976" y="2504"/>
                    <a:ext cx="187" cy="116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2009" name="Rectangle 8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976" y="2620"/>
                    <a:ext cx="187" cy="116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2010" name="Rectangle 8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976" y="2736"/>
                    <a:ext cx="187" cy="114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2011" name="Rectangle 8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976" y="2850"/>
                    <a:ext cx="187" cy="116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6" name="Group 85"/>
                <p:cNvGrpSpPr>
                  <a:grpSpLocks noChangeAspect="1"/>
                </p:cNvGrpSpPr>
                <p:nvPr/>
              </p:nvGrpSpPr>
              <p:grpSpPr bwMode="auto">
                <a:xfrm>
                  <a:off x="3192" y="2544"/>
                  <a:ext cx="690" cy="516"/>
                  <a:chOff x="3192" y="2544"/>
                  <a:chExt cx="690" cy="516"/>
                </a:xfrm>
              </p:grpSpPr>
              <p:sp>
                <p:nvSpPr>
                  <p:cNvPr id="32005" name="Freeform 86"/>
                  <p:cNvSpPr>
                    <a:spLocks noChangeAspect="1"/>
                  </p:cNvSpPr>
                  <p:nvPr/>
                </p:nvSpPr>
                <p:spPr bwMode="auto">
                  <a:xfrm>
                    <a:off x="3192" y="3003"/>
                    <a:ext cx="690" cy="57"/>
                  </a:xfrm>
                  <a:custGeom>
                    <a:avLst/>
                    <a:gdLst>
                      <a:gd name="T0" fmla="*/ 1053 w 452"/>
                      <a:gd name="T1" fmla="*/ 0 h 48"/>
                      <a:gd name="T2" fmla="*/ 942 w 452"/>
                      <a:gd name="T3" fmla="*/ 68 h 48"/>
                      <a:gd name="T4" fmla="*/ 942 w 452"/>
                      <a:gd name="T5" fmla="*/ 68 h 48"/>
                      <a:gd name="T6" fmla="*/ 0 w 452"/>
                      <a:gd name="T7" fmla="*/ 68 h 48"/>
                      <a:gd name="T8" fmla="*/ 0 w 452"/>
                      <a:gd name="T9" fmla="*/ 68 h 48"/>
                      <a:gd name="T10" fmla="*/ 111 w 452"/>
                      <a:gd name="T11" fmla="*/ 0 h 48"/>
                      <a:gd name="T12" fmla="*/ 1053 w 452"/>
                      <a:gd name="T13" fmla="*/ 0 h 48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452"/>
                      <a:gd name="T22" fmla="*/ 0 h 48"/>
                      <a:gd name="T23" fmla="*/ 452 w 452"/>
                      <a:gd name="T24" fmla="*/ 48 h 48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452" h="48">
                        <a:moveTo>
                          <a:pt x="452" y="0"/>
                        </a:moveTo>
                        <a:lnTo>
                          <a:pt x="404" y="48"/>
                        </a:lnTo>
                        <a:lnTo>
                          <a:pt x="0" y="48"/>
                        </a:lnTo>
                        <a:lnTo>
                          <a:pt x="48" y="0"/>
                        </a:lnTo>
                        <a:lnTo>
                          <a:pt x="452" y="0"/>
                        </a:lnTo>
                        <a:close/>
                      </a:path>
                    </a:pathLst>
                  </a:custGeom>
                  <a:solidFill>
                    <a:srgbClr val="0066FF"/>
                  </a:solidFill>
                  <a:ln w="0">
                    <a:solidFill>
                      <a:srgbClr val="B28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2006" name="Rectangle 8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264" y="2544"/>
                    <a:ext cx="617" cy="462"/>
                  </a:xfrm>
                  <a:prstGeom prst="rect">
                    <a:avLst/>
                  </a:prstGeom>
                  <a:solidFill>
                    <a:srgbClr val="0066FF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7" name="Group 88"/>
                <p:cNvGrpSpPr>
                  <a:grpSpLocks noChangeAspect="1"/>
                </p:cNvGrpSpPr>
                <p:nvPr/>
              </p:nvGrpSpPr>
              <p:grpSpPr bwMode="auto">
                <a:xfrm>
                  <a:off x="3004" y="2544"/>
                  <a:ext cx="260" cy="519"/>
                  <a:chOff x="2592" y="2544"/>
                  <a:chExt cx="260" cy="519"/>
                </a:xfrm>
              </p:grpSpPr>
              <p:sp>
                <p:nvSpPr>
                  <p:cNvPr id="31986" name="Freeform 89"/>
                  <p:cNvSpPr>
                    <a:spLocks noChangeAspect="1"/>
                  </p:cNvSpPr>
                  <p:nvPr/>
                </p:nvSpPr>
                <p:spPr bwMode="auto">
                  <a:xfrm>
                    <a:off x="2592" y="2890"/>
                    <a:ext cx="131" cy="173"/>
                  </a:xfrm>
                  <a:custGeom>
                    <a:avLst/>
                    <a:gdLst>
                      <a:gd name="T0" fmla="*/ 111 w 86"/>
                      <a:gd name="T1" fmla="*/ 0 h 146"/>
                      <a:gd name="T2" fmla="*/ 0 w 86"/>
                      <a:gd name="T3" fmla="*/ 68 h 146"/>
                      <a:gd name="T4" fmla="*/ 0 w 86"/>
                      <a:gd name="T5" fmla="*/ 205 h 146"/>
                      <a:gd name="T6" fmla="*/ 0 w 86"/>
                      <a:gd name="T7" fmla="*/ 205 h 146"/>
                      <a:gd name="T8" fmla="*/ 200 w 86"/>
                      <a:gd name="T9" fmla="*/ 84 h 146"/>
                      <a:gd name="T10" fmla="*/ 111 w 86"/>
                      <a:gd name="T11" fmla="*/ 0 h 146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86"/>
                      <a:gd name="T19" fmla="*/ 0 h 146"/>
                      <a:gd name="T20" fmla="*/ 86 w 86"/>
                      <a:gd name="T21" fmla="*/ 146 h 14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86" h="146">
                        <a:moveTo>
                          <a:pt x="48" y="0"/>
                        </a:moveTo>
                        <a:lnTo>
                          <a:pt x="0" y="48"/>
                        </a:lnTo>
                        <a:lnTo>
                          <a:pt x="0" y="146"/>
                        </a:lnTo>
                        <a:lnTo>
                          <a:pt x="86" y="60"/>
                        </a:lnTo>
                        <a:lnTo>
                          <a:pt x="48" y="0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987" name="Freeform 90"/>
                  <p:cNvSpPr>
                    <a:spLocks noChangeAspect="1"/>
                  </p:cNvSpPr>
                  <p:nvPr/>
                </p:nvSpPr>
                <p:spPr bwMode="auto">
                  <a:xfrm>
                    <a:off x="2592" y="2961"/>
                    <a:ext cx="260" cy="102"/>
                  </a:xfrm>
                  <a:custGeom>
                    <a:avLst/>
                    <a:gdLst>
                      <a:gd name="T0" fmla="*/ 398 w 170"/>
                      <a:gd name="T1" fmla="*/ 53 h 86"/>
                      <a:gd name="T2" fmla="*/ 202 w 170"/>
                      <a:gd name="T3" fmla="*/ 0 h 86"/>
                      <a:gd name="T4" fmla="*/ 0 w 170"/>
                      <a:gd name="T5" fmla="*/ 121 h 86"/>
                      <a:gd name="T6" fmla="*/ 286 w 170"/>
                      <a:gd name="T7" fmla="*/ 121 h 86"/>
                      <a:gd name="T8" fmla="*/ 398 w 170"/>
                      <a:gd name="T9" fmla="*/ 53 h 8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70"/>
                      <a:gd name="T16" fmla="*/ 0 h 86"/>
                      <a:gd name="T17" fmla="*/ 170 w 170"/>
                      <a:gd name="T18" fmla="*/ 86 h 8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70" h="86">
                        <a:moveTo>
                          <a:pt x="170" y="38"/>
                        </a:moveTo>
                        <a:lnTo>
                          <a:pt x="86" y="0"/>
                        </a:lnTo>
                        <a:lnTo>
                          <a:pt x="0" y="86"/>
                        </a:lnTo>
                        <a:lnTo>
                          <a:pt x="122" y="86"/>
                        </a:lnTo>
                        <a:lnTo>
                          <a:pt x="170" y="38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988" name="Freeform 91"/>
                  <p:cNvSpPr>
                    <a:spLocks noChangeAspect="1"/>
                  </p:cNvSpPr>
                  <p:nvPr/>
                </p:nvSpPr>
                <p:spPr bwMode="auto">
                  <a:xfrm>
                    <a:off x="2803" y="3044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0 w 1"/>
                      <a:gd name="T3" fmla="*/ 0 h 1"/>
                      <a:gd name="T4" fmla="*/ 0 w 1"/>
                      <a:gd name="T5" fmla="*/ 0 h 1"/>
                      <a:gd name="T6" fmla="*/ 0 60000 65536"/>
                      <a:gd name="T7" fmla="*/ 0 60000 65536"/>
                      <a:gd name="T8" fmla="*/ 0 60000 65536"/>
                      <a:gd name="T9" fmla="*/ 0 w 1"/>
                      <a:gd name="T10" fmla="*/ 0 h 1"/>
                      <a:gd name="T11" fmla="*/ 1 w 1"/>
                      <a:gd name="T12" fmla="*/ 1 h 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" h="1">
                        <a:moveTo>
                          <a:pt x="0" y="0"/>
                        </a:move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989" name="Freeform 92"/>
                  <p:cNvSpPr>
                    <a:spLocks noChangeAspect="1"/>
                  </p:cNvSpPr>
                  <p:nvPr/>
                </p:nvSpPr>
                <p:spPr bwMode="auto">
                  <a:xfrm>
                    <a:off x="2803" y="3044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0 w 1"/>
                      <a:gd name="T3" fmla="*/ 0 h 1"/>
                      <a:gd name="T4" fmla="*/ 0 w 1"/>
                      <a:gd name="T5" fmla="*/ 0 h 1"/>
                      <a:gd name="T6" fmla="*/ 0 60000 65536"/>
                      <a:gd name="T7" fmla="*/ 0 60000 65536"/>
                      <a:gd name="T8" fmla="*/ 0 60000 65536"/>
                      <a:gd name="T9" fmla="*/ 0 w 1"/>
                      <a:gd name="T10" fmla="*/ 0 h 1"/>
                      <a:gd name="T11" fmla="*/ 1 w 1"/>
                      <a:gd name="T12" fmla="*/ 1 h 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" h="1">
                        <a:moveTo>
                          <a:pt x="0" y="0"/>
                        </a:move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990" name="Freeform 93"/>
                  <p:cNvSpPr>
                    <a:spLocks noChangeAspect="1"/>
                  </p:cNvSpPr>
                  <p:nvPr/>
                </p:nvSpPr>
                <p:spPr bwMode="auto">
                  <a:xfrm>
                    <a:off x="2592" y="2660"/>
                    <a:ext cx="131" cy="171"/>
                  </a:xfrm>
                  <a:custGeom>
                    <a:avLst/>
                    <a:gdLst>
                      <a:gd name="T0" fmla="*/ 111 w 86"/>
                      <a:gd name="T1" fmla="*/ 0 h 144"/>
                      <a:gd name="T2" fmla="*/ 0 w 86"/>
                      <a:gd name="T3" fmla="*/ 68 h 144"/>
                      <a:gd name="T4" fmla="*/ 0 w 86"/>
                      <a:gd name="T5" fmla="*/ 203 h 144"/>
                      <a:gd name="T6" fmla="*/ 0 w 86"/>
                      <a:gd name="T7" fmla="*/ 203 h 144"/>
                      <a:gd name="T8" fmla="*/ 200 w 86"/>
                      <a:gd name="T9" fmla="*/ 84 h 144"/>
                      <a:gd name="T10" fmla="*/ 111 w 86"/>
                      <a:gd name="T11" fmla="*/ 0 h 14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86"/>
                      <a:gd name="T19" fmla="*/ 0 h 144"/>
                      <a:gd name="T20" fmla="*/ 86 w 86"/>
                      <a:gd name="T21" fmla="*/ 144 h 14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86" h="144">
                        <a:moveTo>
                          <a:pt x="48" y="0"/>
                        </a:moveTo>
                        <a:lnTo>
                          <a:pt x="0" y="48"/>
                        </a:lnTo>
                        <a:lnTo>
                          <a:pt x="0" y="144"/>
                        </a:lnTo>
                        <a:lnTo>
                          <a:pt x="86" y="60"/>
                        </a:lnTo>
                        <a:lnTo>
                          <a:pt x="48" y="0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991" name="Freeform 94"/>
                  <p:cNvSpPr>
                    <a:spLocks noChangeAspect="1"/>
                  </p:cNvSpPr>
                  <p:nvPr/>
                </p:nvSpPr>
                <p:spPr bwMode="auto">
                  <a:xfrm>
                    <a:off x="2616" y="2712"/>
                    <a:ext cx="236" cy="100"/>
                  </a:xfrm>
                  <a:custGeom>
                    <a:avLst/>
                    <a:gdLst>
                      <a:gd name="T0" fmla="*/ 362 w 154"/>
                      <a:gd name="T1" fmla="*/ 76 h 84"/>
                      <a:gd name="T2" fmla="*/ 202 w 154"/>
                      <a:gd name="T3" fmla="*/ 0 h 84"/>
                      <a:gd name="T4" fmla="*/ 0 w 154"/>
                      <a:gd name="T5" fmla="*/ 119 h 84"/>
                      <a:gd name="T6" fmla="*/ 287 w 154"/>
                      <a:gd name="T7" fmla="*/ 119 h 84"/>
                      <a:gd name="T8" fmla="*/ 362 w 154"/>
                      <a:gd name="T9" fmla="*/ 76 h 8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54"/>
                      <a:gd name="T16" fmla="*/ 0 h 84"/>
                      <a:gd name="T17" fmla="*/ 154 w 154"/>
                      <a:gd name="T18" fmla="*/ 84 h 8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54" h="84">
                        <a:moveTo>
                          <a:pt x="154" y="54"/>
                        </a:moveTo>
                        <a:lnTo>
                          <a:pt x="86" y="0"/>
                        </a:lnTo>
                        <a:lnTo>
                          <a:pt x="0" y="84"/>
                        </a:lnTo>
                        <a:lnTo>
                          <a:pt x="122" y="84"/>
                        </a:lnTo>
                        <a:lnTo>
                          <a:pt x="154" y="54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992" name="Freeform 95"/>
                  <p:cNvSpPr>
                    <a:spLocks noChangeAspect="1"/>
                  </p:cNvSpPr>
                  <p:nvPr/>
                </p:nvSpPr>
                <p:spPr bwMode="auto">
                  <a:xfrm>
                    <a:off x="2616" y="2712"/>
                    <a:ext cx="236" cy="100"/>
                  </a:xfrm>
                  <a:custGeom>
                    <a:avLst/>
                    <a:gdLst>
                      <a:gd name="T0" fmla="*/ 362 w 154"/>
                      <a:gd name="T1" fmla="*/ 76 h 84"/>
                      <a:gd name="T2" fmla="*/ 202 w 154"/>
                      <a:gd name="T3" fmla="*/ 0 h 84"/>
                      <a:gd name="T4" fmla="*/ 0 w 154"/>
                      <a:gd name="T5" fmla="*/ 119 h 84"/>
                      <a:gd name="T6" fmla="*/ 287 w 154"/>
                      <a:gd name="T7" fmla="*/ 119 h 84"/>
                      <a:gd name="T8" fmla="*/ 362 w 154"/>
                      <a:gd name="T9" fmla="*/ 76 h 8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54"/>
                      <a:gd name="T16" fmla="*/ 0 h 84"/>
                      <a:gd name="T17" fmla="*/ 154 w 154"/>
                      <a:gd name="T18" fmla="*/ 84 h 8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54" h="84">
                        <a:moveTo>
                          <a:pt x="154" y="54"/>
                        </a:moveTo>
                        <a:lnTo>
                          <a:pt x="86" y="0"/>
                        </a:lnTo>
                        <a:lnTo>
                          <a:pt x="0" y="84"/>
                        </a:lnTo>
                        <a:lnTo>
                          <a:pt x="122" y="84"/>
                        </a:lnTo>
                        <a:lnTo>
                          <a:pt x="154" y="54"/>
                        </a:lnTo>
                      </a:path>
                    </a:pathLst>
                  </a:custGeom>
                  <a:noFill/>
                  <a:ln w="635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993" name="Rectangle 9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03" y="2812"/>
                    <a:ext cx="1" cy="1"/>
                  </a:xfrm>
                  <a:prstGeom prst="rect">
                    <a:avLst/>
                  </a:prstGeom>
                  <a:solidFill>
                    <a:srgbClr val="B2B2B2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994" name="Freeform 97"/>
                  <p:cNvSpPr>
                    <a:spLocks noChangeAspect="1"/>
                  </p:cNvSpPr>
                  <p:nvPr/>
                </p:nvSpPr>
                <p:spPr bwMode="auto">
                  <a:xfrm>
                    <a:off x="2803" y="2812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0 w 1"/>
                      <a:gd name="T3" fmla="*/ 0 h 1"/>
                      <a:gd name="T4" fmla="*/ 0 w 1"/>
                      <a:gd name="T5" fmla="*/ 0 h 1"/>
                      <a:gd name="T6" fmla="*/ 0 w 1"/>
                      <a:gd name="T7" fmla="*/ 0 h 1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"/>
                      <a:gd name="T13" fmla="*/ 0 h 1"/>
                      <a:gd name="T14" fmla="*/ 1 w 1"/>
                      <a:gd name="T15" fmla="*/ 1 h 1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" h="1">
                        <a:moveTo>
                          <a:pt x="0" y="0"/>
                        </a:move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995" name="Freeform 98"/>
                  <p:cNvSpPr>
                    <a:spLocks noChangeAspect="1"/>
                  </p:cNvSpPr>
                  <p:nvPr/>
                </p:nvSpPr>
                <p:spPr bwMode="auto">
                  <a:xfrm>
                    <a:off x="2592" y="2544"/>
                    <a:ext cx="131" cy="173"/>
                  </a:xfrm>
                  <a:custGeom>
                    <a:avLst/>
                    <a:gdLst>
                      <a:gd name="T0" fmla="*/ 111 w 86"/>
                      <a:gd name="T1" fmla="*/ 0 h 146"/>
                      <a:gd name="T2" fmla="*/ 0 w 86"/>
                      <a:gd name="T3" fmla="*/ 68 h 146"/>
                      <a:gd name="T4" fmla="*/ 0 w 86"/>
                      <a:gd name="T5" fmla="*/ 205 h 146"/>
                      <a:gd name="T6" fmla="*/ 0 w 86"/>
                      <a:gd name="T7" fmla="*/ 205 h 146"/>
                      <a:gd name="T8" fmla="*/ 200 w 86"/>
                      <a:gd name="T9" fmla="*/ 84 h 146"/>
                      <a:gd name="T10" fmla="*/ 111 w 86"/>
                      <a:gd name="T11" fmla="*/ 0 h 146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86"/>
                      <a:gd name="T19" fmla="*/ 0 h 146"/>
                      <a:gd name="T20" fmla="*/ 86 w 86"/>
                      <a:gd name="T21" fmla="*/ 146 h 14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86" h="146">
                        <a:moveTo>
                          <a:pt x="48" y="0"/>
                        </a:moveTo>
                        <a:lnTo>
                          <a:pt x="0" y="48"/>
                        </a:lnTo>
                        <a:lnTo>
                          <a:pt x="0" y="146"/>
                        </a:lnTo>
                        <a:lnTo>
                          <a:pt x="86" y="60"/>
                        </a:lnTo>
                        <a:lnTo>
                          <a:pt x="48" y="0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996" name="Rectangle 9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03" y="2698"/>
                    <a:ext cx="1" cy="1"/>
                  </a:xfrm>
                  <a:prstGeom prst="rect">
                    <a:avLst/>
                  </a:prstGeom>
                  <a:solidFill>
                    <a:srgbClr val="B2B2B2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997" name="Freeform 100"/>
                  <p:cNvSpPr>
                    <a:spLocks noChangeAspect="1"/>
                  </p:cNvSpPr>
                  <p:nvPr/>
                </p:nvSpPr>
                <p:spPr bwMode="auto">
                  <a:xfrm>
                    <a:off x="2803" y="2698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0 w 1"/>
                      <a:gd name="T3" fmla="*/ 0 h 1"/>
                      <a:gd name="T4" fmla="*/ 0 w 1"/>
                      <a:gd name="T5" fmla="*/ 0 h 1"/>
                      <a:gd name="T6" fmla="*/ 0 w 1"/>
                      <a:gd name="T7" fmla="*/ 0 h 1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"/>
                      <a:gd name="T13" fmla="*/ 0 h 1"/>
                      <a:gd name="T14" fmla="*/ 1 w 1"/>
                      <a:gd name="T15" fmla="*/ 1 h 1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" h="1">
                        <a:moveTo>
                          <a:pt x="0" y="0"/>
                        </a:move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998" name="Freeform 101"/>
                  <p:cNvSpPr>
                    <a:spLocks noChangeAspect="1"/>
                  </p:cNvSpPr>
                  <p:nvPr/>
                </p:nvSpPr>
                <p:spPr bwMode="auto">
                  <a:xfrm>
                    <a:off x="2592" y="2776"/>
                    <a:ext cx="131" cy="171"/>
                  </a:xfrm>
                  <a:custGeom>
                    <a:avLst/>
                    <a:gdLst>
                      <a:gd name="T0" fmla="*/ 111 w 86"/>
                      <a:gd name="T1" fmla="*/ 0 h 144"/>
                      <a:gd name="T2" fmla="*/ 0 w 86"/>
                      <a:gd name="T3" fmla="*/ 68 h 144"/>
                      <a:gd name="T4" fmla="*/ 0 w 86"/>
                      <a:gd name="T5" fmla="*/ 203 h 144"/>
                      <a:gd name="T6" fmla="*/ 0 w 86"/>
                      <a:gd name="T7" fmla="*/ 203 h 144"/>
                      <a:gd name="T8" fmla="*/ 200 w 86"/>
                      <a:gd name="T9" fmla="*/ 82 h 144"/>
                      <a:gd name="T10" fmla="*/ 111 w 86"/>
                      <a:gd name="T11" fmla="*/ 0 h 14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86"/>
                      <a:gd name="T19" fmla="*/ 0 h 144"/>
                      <a:gd name="T20" fmla="*/ 86 w 86"/>
                      <a:gd name="T21" fmla="*/ 144 h 14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86" h="144">
                        <a:moveTo>
                          <a:pt x="48" y="0"/>
                        </a:moveTo>
                        <a:lnTo>
                          <a:pt x="0" y="48"/>
                        </a:lnTo>
                        <a:lnTo>
                          <a:pt x="0" y="144"/>
                        </a:lnTo>
                        <a:lnTo>
                          <a:pt x="86" y="58"/>
                        </a:lnTo>
                        <a:lnTo>
                          <a:pt x="48" y="0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999" name="Rectangle 10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03" y="2928"/>
                    <a:ext cx="1" cy="1"/>
                  </a:xfrm>
                  <a:prstGeom prst="rect">
                    <a:avLst/>
                  </a:prstGeom>
                  <a:solidFill>
                    <a:srgbClr val="B2B2B2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2000" name="Freeform 103"/>
                  <p:cNvSpPr>
                    <a:spLocks noChangeAspect="1"/>
                  </p:cNvSpPr>
                  <p:nvPr/>
                </p:nvSpPr>
                <p:spPr bwMode="auto">
                  <a:xfrm>
                    <a:off x="2803" y="2928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0 w 1"/>
                      <a:gd name="T3" fmla="*/ 0 h 1"/>
                      <a:gd name="T4" fmla="*/ 0 w 1"/>
                      <a:gd name="T5" fmla="*/ 0 h 1"/>
                      <a:gd name="T6" fmla="*/ 0 w 1"/>
                      <a:gd name="T7" fmla="*/ 0 h 1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"/>
                      <a:gd name="T13" fmla="*/ 0 h 1"/>
                      <a:gd name="T14" fmla="*/ 1 w 1"/>
                      <a:gd name="T15" fmla="*/ 1 h 1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" h="1">
                        <a:moveTo>
                          <a:pt x="0" y="0"/>
                        </a:move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2001" name="Rectangle 10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665" y="2544"/>
                    <a:ext cx="187" cy="116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2002" name="Rectangle 10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665" y="2660"/>
                    <a:ext cx="187" cy="116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2003" name="Rectangle 10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665" y="2776"/>
                    <a:ext cx="187" cy="114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2004" name="Rectangle 10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665" y="2890"/>
                    <a:ext cx="187" cy="116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31982" name="Rectangle 108"/>
              <p:cNvSpPr>
                <a:spLocks noChangeAspect="1" noChangeArrowheads="1"/>
              </p:cNvSpPr>
              <p:nvPr/>
            </p:nvSpPr>
            <p:spPr bwMode="auto">
              <a:xfrm>
                <a:off x="1649" y="752"/>
                <a:ext cx="688" cy="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dirty="0">
                  <a:solidFill>
                    <a:srgbClr val="5E6DA4"/>
                  </a:solidFill>
                  <a:latin typeface="Calibri" panose="020F0502020204030204" pitchFamily="34" charset="0"/>
                </a:endParaRPr>
              </a:p>
              <a:p>
                <a:pPr algn="ctr" fontAlgn="base">
                  <a:lnSpc>
                    <a:spcPct val="7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dirty="0">
                    <a:solidFill>
                      <a:srgbClr val="201080"/>
                    </a:solidFill>
                    <a:latin typeface="Calibri" panose="020F0502020204030204" pitchFamily="34" charset="0"/>
                  </a:rPr>
                  <a:t>PS</a:t>
                </a:r>
                <a:endParaRPr lang="en-US" sz="1000" b="1" dirty="0">
                  <a:solidFill>
                    <a:srgbClr val="201080"/>
                  </a:solidFill>
                  <a:latin typeface="Calibri" panose="020F0502020204030204" pitchFamily="34" charset="0"/>
                </a:endParaRPr>
              </a:p>
              <a:p>
                <a:pPr algn="ctr" fontAlgn="base">
                  <a:lnSpc>
                    <a:spcPct val="75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1000" b="1" dirty="0">
                  <a:solidFill>
                    <a:srgbClr val="201080"/>
                  </a:solidFill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18" name="Group 409"/>
            <p:cNvGrpSpPr>
              <a:grpSpLocks/>
            </p:cNvGrpSpPr>
            <p:nvPr/>
          </p:nvGrpSpPr>
          <p:grpSpPr bwMode="auto">
            <a:xfrm>
              <a:off x="3427" y="816"/>
              <a:ext cx="688" cy="646"/>
              <a:chOff x="3427" y="816"/>
              <a:chExt cx="688" cy="646"/>
            </a:xfrm>
          </p:grpSpPr>
          <p:grpSp>
            <p:nvGrpSpPr>
              <p:cNvPr id="19" name="Group 110"/>
              <p:cNvGrpSpPr>
                <a:grpSpLocks noChangeAspect="1"/>
              </p:cNvGrpSpPr>
              <p:nvPr/>
            </p:nvGrpSpPr>
            <p:grpSpPr bwMode="auto">
              <a:xfrm>
                <a:off x="3467" y="1031"/>
                <a:ext cx="570" cy="279"/>
                <a:chOff x="3004" y="2544"/>
                <a:chExt cx="1066" cy="521"/>
              </a:xfrm>
            </p:grpSpPr>
            <p:grpSp>
              <p:nvGrpSpPr>
                <p:cNvPr id="20" name="Group 111"/>
                <p:cNvGrpSpPr>
                  <a:grpSpLocks noChangeAspect="1"/>
                </p:cNvGrpSpPr>
                <p:nvPr/>
              </p:nvGrpSpPr>
              <p:grpSpPr bwMode="auto">
                <a:xfrm>
                  <a:off x="3810" y="2546"/>
                  <a:ext cx="260" cy="519"/>
                  <a:chOff x="4903" y="2504"/>
                  <a:chExt cx="260" cy="519"/>
                </a:xfrm>
              </p:grpSpPr>
              <p:sp>
                <p:nvSpPr>
                  <p:cNvPr id="31976" name="Freeform 112"/>
                  <p:cNvSpPr>
                    <a:spLocks noChangeAspect="1"/>
                  </p:cNvSpPr>
                  <p:nvPr/>
                </p:nvSpPr>
                <p:spPr bwMode="auto">
                  <a:xfrm>
                    <a:off x="4903" y="2921"/>
                    <a:ext cx="260" cy="102"/>
                  </a:xfrm>
                  <a:custGeom>
                    <a:avLst/>
                    <a:gdLst>
                      <a:gd name="T0" fmla="*/ 398 w 170"/>
                      <a:gd name="T1" fmla="*/ 53 h 86"/>
                      <a:gd name="T2" fmla="*/ 202 w 170"/>
                      <a:gd name="T3" fmla="*/ 0 h 86"/>
                      <a:gd name="T4" fmla="*/ 0 w 170"/>
                      <a:gd name="T5" fmla="*/ 121 h 86"/>
                      <a:gd name="T6" fmla="*/ 286 w 170"/>
                      <a:gd name="T7" fmla="*/ 121 h 86"/>
                      <a:gd name="T8" fmla="*/ 398 w 170"/>
                      <a:gd name="T9" fmla="*/ 53 h 8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70"/>
                      <a:gd name="T16" fmla="*/ 0 h 86"/>
                      <a:gd name="T17" fmla="*/ 170 w 170"/>
                      <a:gd name="T18" fmla="*/ 86 h 8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70" h="86">
                        <a:moveTo>
                          <a:pt x="170" y="38"/>
                        </a:moveTo>
                        <a:lnTo>
                          <a:pt x="86" y="0"/>
                        </a:lnTo>
                        <a:lnTo>
                          <a:pt x="0" y="86"/>
                        </a:lnTo>
                        <a:lnTo>
                          <a:pt x="122" y="86"/>
                        </a:lnTo>
                        <a:lnTo>
                          <a:pt x="170" y="38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977" name="Rectangle 11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976" y="2504"/>
                    <a:ext cx="187" cy="116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978" name="Rectangle 11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976" y="2620"/>
                    <a:ext cx="187" cy="116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979" name="Rectangle 11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976" y="2736"/>
                    <a:ext cx="187" cy="114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980" name="Rectangle 11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976" y="2850"/>
                    <a:ext cx="187" cy="116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21" name="Group 117"/>
                <p:cNvGrpSpPr>
                  <a:grpSpLocks noChangeAspect="1"/>
                </p:cNvGrpSpPr>
                <p:nvPr/>
              </p:nvGrpSpPr>
              <p:grpSpPr bwMode="auto">
                <a:xfrm>
                  <a:off x="3192" y="2544"/>
                  <a:ext cx="690" cy="516"/>
                  <a:chOff x="3192" y="2544"/>
                  <a:chExt cx="690" cy="516"/>
                </a:xfrm>
              </p:grpSpPr>
              <p:sp>
                <p:nvSpPr>
                  <p:cNvPr id="31974" name="Freeform 118"/>
                  <p:cNvSpPr>
                    <a:spLocks noChangeAspect="1"/>
                  </p:cNvSpPr>
                  <p:nvPr/>
                </p:nvSpPr>
                <p:spPr bwMode="auto">
                  <a:xfrm>
                    <a:off x="3192" y="3003"/>
                    <a:ext cx="690" cy="57"/>
                  </a:xfrm>
                  <a:custGeom>
                    <a:avLst/>
                    <a:gdLst>
                      <a:gd name="T0" fmla="*/ 1053 w 452"/>
                      <a:gd name="T1" fmla="*/ 0 h 48"/>
                      <a:gd name="T2" fmla="*/ 942 w 452"/>
                      <a:gd name="T3" fmla="*/ 68 h 48"/>
                      <a:gd name="T4" fmla="*/ 942 w 452"/>
                      <a:gd name="T5" fmla="*/ 68 h 48"/>
                      <a:gd name="T6" fmla="*/ 0 w 452"/>
                      <a:gd name="T7" fmla="*/ 68 h 48"/>
                      <a:gd name="T8" fmla="*/ 0 w 452"/>
                      <a:gd name="T9" fmla="*/ 68 h 48"/>
                      <a:gd name="T10" fmla="*/ 111 w 452"/>
                      <a:gd name="T11" fmla="*/ 0 h 48"/>
                      <a:gd name="T12" fmla="*/ 1053 w 452"/>
                      <a:gd name="T13" fmla="*/ 0 h 48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452"/>
                      <a:gd name="T22" fmla="*/ 0 h 48"/>
                      <a:gd name="T23" fmla="*/ 452 w 452"/>
                      <a:gd name="T24" fmla="*/ 48 h 48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452" h="48">
                        <a:moveTo>
                          <a:pt x="452" y="0"/>
                        </a:moveTo>
                        <a:lnTo>
                          <a:pt x="404" y="48"/>
                        </a:lnTo>
                        <a:lnTo>
                          <a:pt x="0" y="48"/>
                        </a:lnTo>
                        <a:lnTo>
                          <a:pt x="48" y="0"/>
                        </a:lnTo>
                        <a:lnTo>
                          <a:pt x="452" y="0"/>
                        </a:lnTo>
                        <a:close/>
                      </a:path>
                    </a:pathLst>
                  </a:custGeom>
                  <a:solidFill>
                    <a:srgbClr val="0066FF"/>
                  </a:solidFill>
                  <a:ln w="0">
                    <a:solidFill>
                      <a:srgbClr val="B28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975" name="Rectangle 11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264" y="2544"/>
                    <a:ext cx="617" cy="462"/>
                  </a:xfrm>
                  <a:prstGeom prst="rect">
                    <a:avLst/>
                  </a:prstGeom>
                  <a:solidFill>
                    <a:srgbClr val="0066FF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22" name="Group 120"/>
                <p:cNvGrpSpPr>
                  <a:grpSpLocks noChangeAspect="1"/>
                </p:cNvGrpSpPr>
                <p:nvPr/>
              </p:nvGrpSpPr>
              <p:grpSpPr bwMode="auto">
                <a:xfrm>
                  <a:off x="3004" y="2544"/>
                  <a:ext cx="260" cy="519"/>
                  <a:chOff x="2592" y="2544"/>
                  <a:chExt cx="260" cy="519"/>
                </a:xfrm>
              </p:grpSpPr>
              <p:sp>
                <p:nvSpPr>
                  <p:cNvPr id="31955" name="Freeform 121"/>
                  <p:cNvSpPr>
                    <a:spLocks noChangeAspect="1"/>
                  </p:cNvSpPr>
                  <p:nvPr/>
                </p:nvSpPr>
                <p:spPr bwMode="auto">
                  <a:xfrm>
                    <a:off x="2592" y="2890"/>
                    <a:ext cx="131" cy="173"/>
                  </a:xfrm>
                  <a:custGeom>
                    <a:avLst/>
                    <a:gdLst>
                      <a:gd name="T0" fmla="*/ 111 w 86"/>
                      <a:gd name="T1" fmla="*/ 0 h 146"/>
                      <a:gd name="T2" fmla="*/ 0 w 86"/>
                      <a:gd name="T3" fmla="*/ 68 h 146"/>
                      <a:gd name="T4" fmla="*/ 0 w 86"/>
                      <a:gd name="T5" fmla="*/ 205 h 146"/>
                      <a:gd name="T6" fmla="*/ 0 w 86"/>
                      <a:gd name="T7" fmla="*/ 205 h 146"/>
                      <a:gd name="T8" fmla="*/ 200 w 86"/>
                      <a:gd name="T9" fmla="*/ 84 h 146"/>
                      <a:gd name="T10" fmla="*/ 111 w 86"/>
                      <a:gd name="T11" fmla="*/ 0 h 146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86"/>
                      <a:gd name="T19" fmla="*/ 0 h 146"/>
                      <a:gd name="T20" fmla="*/ 86 w 86"/>
                      <a:gd name="T21" fmla="*/ 146 h 14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86" h="146">
                        <a:moveTo>
                          <a:pt x="48" y="0"/>
                        </a:moveTo>
                        <a:lnTo>
                          <a:pt x="0" y="48"/>
                        </a:lnTo>
                        <a:lnTo>
                          <a:pt x="0" y="146"/>
                        </a:lnTo>
                        <a:lnTo>
                          <a:pt x="86" y="60"/>
                        </a:lnTo>
                        <a:lnTo>
                          <a:pt x="48" y="0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956" name="Freeform 122"/>
                  <p:cNvSpPr>
                    <a:spLocks noChangeAspect="1"/>
                  </p:cNvSpPr>
                  <p:nvPr/>
                </p:nvSpPr>
                <p:spPr bwMode="auto">
                  <a:xfrm>
                    <a:off x="2592" y="2961"/>
                    <a:ext cx="260" cy="102"/>
                  </a:xfrm>
                  <a:custGeom>
                    <a:avLst/>
                    <a:gdLst>
                      <a:gd name="T0" fmla="*/ 398 w 170"/>
                      <a:gd name="T1" fmla="*/ 53 h 86"/>
                      <a:gd name="T2" fmla="*/ 202 w 170"/>
                      <a:gd name="T3" fmla="*/ 0 h 86"/>
                      <a:gd name="T4" fmla="*/ 0 w 170"/>
                      <a:gd name="T5" fmla="*/ 121 h 86"/>
                      <a:gd name="T6" fmla="*/ 286 w 170"/>
                      <a:gd name="T7" fmla="*/ 121 h 86"/>
                      <a:gd name="T8" fmla="*/ 398 w 170"/>
                      <a:gd name="T9" fmla="*/ 53 h 8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70"/>
                      <a:gd name="T16" fmla="*/ 0 h 86"/>
                      <a:gd name="T17" fmla="*/ 170 w 170"/>
                      <a:gd name="T18" fmla="*/ 86 h 8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70" h="86">
                        <a:moveTo>
                          <a:pt x="170" y="38"/>
                        </a:moveTo>
                        <a:lnTo>
                          <a:pt x="86" y="0"/>
                        </a:lnTo>
                        <a:lnTo>
                          <a:pt x="0" y="86"/>
                        </a:lnTo>
                        <a:lnTo>
                          <a:pt x="122" y="86"/>
                        </a:lnTo>
                        <a:lnTo>
                          <a:pt x="170" y="38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957" name="Freeform 123"/>
                  <p:cNvSpPr>
                    <a:spLocks noChangeAspect="1"/>
                  </p:cNvSpPr>
                  <p:nvPr/>
                </p:nvSpPr>
                <p:spPr bwMode="auto">
                  <a:xfrm>
                    <a:off x="2803" y="3044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0 w 1"/>
                      <a:gd name="T3" fmla="*/ 0 h 1"/>
                      <a:gd name="T4" fmla="*/ 0 w 1"/>
                      <a:gd name="T5" fmla="*/ 0 h 1"/>
                      <a:gd name="T6" fmla="*/ 0 60000 65536"/>
                      <a:gd name="T7" fmla="*/ 0 60000 65536"/>
                      <a:gd name="T8" fmla="*/ 0 60000 65536"/>
                      <a:gd name="T9" fmla="*/ 0 w 1"/>
                      <a:gd name="T10" fmla="*/ 0 h 1"/>
                      <a:gd name="T11" fmla="*/ 1 w 1"/>
                      <a:gd name="T12" fmla="*/ 1 h 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" h="1">
                        <a:moveTo>
                          <a:pt x="0" y="0"/>
                        </a:move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958" name="Freeform 124"/>
                  <p:cNvSpPr>
                    <a:spLocks noChangeAspect="1"/>
                  </p:cNvSpPr>
                  <p:nvPr/>
                </p:nvSpPr>
                <p:spPr bwMode="auto">
                  <a:xfrm>
                    <a:off x="2803" y="3044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0 w 1"/>
                      <a:gd name="T3" fmla="*/ 0 h 1"/>
                      <a:gd name="T4" fmla="*/ 0 w 1"/>
                      <a:gd name="T5" fmla="*/ 0 h 1"/>
                      <a:gd name="T6" fmla="*/ 0 60000 65536"/>
                      <a:gd name="T7" fmla="*/ 0 60000 65536"/>
                      <a:gd name="T8" fmla="*/ 0 60000 65536"/>
                      <a:gd name="T9" fmla="*/ 0 w 1"/>
                      <a:gd name="T10" fmla="*/ 0 h 1"/>
                      <a:gd name="T11" fmla="*/ 1 w 1"/>
                      <a:gd name="T12" fmla="*/ 1 h 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" h="1">
                        <a:moveTo>
                          <a:pt x="0" y="0"/>
                        </a:move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959" name="Freeform 125"/>
                  <p:cNvSpPr>
                    <a:spLocks noChangeAspect="1"/>
                  </p:cNvSpPr>
                  <p:nvPr/>
                </p:nvSpPr>
                <p:spPr bwMode="auto">
                  <a:xfrm>
                    <a:off x="2592" y="2660"/>
                    <a:ext cx="131" cy="171"/>
                  </a:xfrm>
                  <a:custGeom>
                    <a:avLst/>
                    <a:gdLst>
                      <a:gd name="T0" fmla="*/ 111 w 86"/>
                      <a:gd name="T1" fmla="*/ 0 h 144"/>
                      <a:gd name="T2" fmla="*/ 0 w 86"/>
                      <a:gd name="T3" fmla="*/ 68 h 144"/>
                      <a:gd name="T4" fmla="*/ 0 w 86"/>
                      <a:gd name="T5" fmla="*/ 203 h 144"/>
                      <a:gd name="T6" fmla="*/ 0 w 86"/>
                      <a:gd name="T7" fmla="*/ 203 h 144"/>
                      <a:gd name="T8" fmla="*/ 200 w 86"/>
                      <a:gd name="T9" fmla="*/ 84 h 144"/>
                      <a:gd name="T10" fmla="*/ 111 w 86"/>
                      <a:gd name="T11" fmla="*/ 0 h 14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86"/>
                      <a:gd name="T19" fmla="*/ 0 h 144"/>
                      <a:gd name="T20" fmla="*/ 86 w 86"/>
                      <a:gd name="T21" fmla="*/ 144 h 14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86" h="144">
                        <a:moveTo>
                          <a:pt x="48" y="0"/>
                        </a:moveTo>
                        <a:lnTo>
                          <a:pt x="0" y="48"/>
                        </a:lnTo>
                        <a:lnTo>
                          <a:pt x="0" y="144"/>
                        </a:lnTo>
                        <a:lnTo>
                          <a:pt x="86" y="60"/>
                        </a:lnTo>
                        <a:lnTo>
                          <a:pt x="48" y="0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960" name="Freeform 126"/>
                  <p:cNvSpPr>
                    <a:spLocks noChangeAspect="1"/>
                  </p:cNvSpPr>
                  <p:nvPr/>
                </p:nvSpPr>
                <p:spPr bwMode="auto">
                  <a:xfrm>
                    <a:off x="2616" y="2712"/>
                    <a:ext cx="236" cy="100"/>
                  </a:xfrm>
                  <a:custGeom>
                    <a:avLst/>
                    <a:gdLst>
                      <a:gd name="T0" fmla="*/ 362 w 154"/>
                      <a:gd name="T1" fmla="*/ 76 h 84"/>
                      <a:gd name="T2" fmla="*/ 202 w 154"/>
                      <a:gd name="T3" fmla="*/ 0 h 84"/>
                      <a:gd name="T4" fmla="*/ 0 w 154"/>
                      <a:gd name="T5" fmla="*/ 119 h 84"/>
                      <a:gd name="T6" fmla="*/ 287 w 154"/>
                      <a:gd name="T7" fmla="*/ 119 h 84"/>
                      <a:gd name="T8" fmla="*/ 362 w 154"/>
                      <a:gd name="T9" fmla="*/ 76 h 8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54"/>
                      <a:gd name="T16" fmla="*/ 0 h 84"/>
                      <a:gd name="T17" fmla="*/ 154 w 154"/>
                      <a:gd name="T18" fmla="*/ 84 h 8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54" h="84">
                        <a:moveTo>
                          <a:pt x="154" y="54"/>
                        </a:moveTo>
                        <a:lnTo>
                          <a:pt x="86" y="0"/>
                        </a:lnTo>
                        <a:lnTo>
                          <a:pt x="0" y="84"/>
                        </a:lnTo>
                        <a:lnTo>
                          <a:pt x="122" y="84"/>
                        </a:lnTo>
                        <a:lnTo>
                          <a:pt x="154" y="54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961" name="Freeform 127"/>
                  <p:cNvSpPr>
                    <a:spLocks noChangeAspect="1"/>
                  </p:cNvSpPr>
                  <p:nvPr/>
                </p:nvSpPr>
                <p:spPr bwMode="auto">
                  <a:xfrm>
                    <a:off x="2616" y="2712"/>
                    <a:ext cx="236" cy="100"/>
                  </a:xfrm>
                  <a:custGeom>
                    <a:avLst/>
                    <a:gdLst>
                      <a:gd name="T0" fmla="*/ 362 w 154"/>
                      <a:gd name="T1" fmla="*/ 76 h 84"/>
                      <a:gd name="T2" fmla="*/ 202 w 154"/>
                      <a:gd name="T3" fmla="*/ 0 h 84"/>
                      <a:gd name="T4" fmla="*/ 0 w 154"/>
                      <a:gd name="T5" fmla="*/ 119 h 84"/>
                      <a:gd name="T6" fmla="*/ 287 w 154"/>
                      <a:gd name="T7" fmla="*/ 119 h 84"/>
                      <a:gd name="T8" fmla="*/ 362 w 154"/>
                      <a:gd name="T9" fmla="*/ 76 h 8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54"/>
                      <a:gd name="T16" fmla="*/ 0 h 84"/>
                      <a:gd name="T17" fmla="*/ 154 w 154"/>
                      <a:gd name="T18" fmla="*/ 84 h 8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54" h="84">
                        <a:moveTo>
                          <a:pt x="154" y="54"/>
                        </a:moveTo>
                        <a:lnTo>
                          <a:pt x="86" y="0"/>
                        </a:lnTo>
                        <a:lnTo>
                          <a:pt x="0" y="84"/>
                        </a:lnTo>
                        <a:lnTo>
                          <a:pt x="122" y="84"/>
                        </a:lnTo>
                        <a:lnTo>
                          <a:pt x="154" y="54"/>
                        </a:lnTo>
                      </a:path>
                    </a:pathLst>
                  </a:custGeom>
                  <a:noFill/>
                  <a:ln w="635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962" name="Rectangle 12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03" y="2812"/>
                    <a:ext cx="1" cy="1"/>
                  </a:xfrm>
                  <a:prstGeom prst="rect">
                    <a:avLst/>
                  </a:prstGeom>
                  <a:solidFill>
                    <a:srgbClr val="B2B2B2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963" name="Freeform 129"/>
                  <p:cNvSpPr>
                    <a:spLocks noChangeAspect="1"/>
                  </p:cNvSpPr>
                  <p:nvPr/>
                </p:nvSpPr>
                <p:spPr bwMode="auto">
                  <a:xfrm>
                    <a:off x="2803" y="2812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0 w 1"/>
                      <a:gd name="T3" fmla="*/ 0 h 1"/>
                      <a:gd name="T4" fmla="*/ 0 w 1"/>
                      <a:gd name="T5" fmla="*/ 0 h 1"/>
                      <a:gd name="T6" fmla="*/ 0 w 1"/>
                      <a:gd name="T7" fmla="*/ 0 h 1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"/>
                      <a:gd name="T13" fmla="*/ 0 h 1"/>
                      <a:gd name="T14" fmla="*/ 1 w 1"/>
                      <a:gd name="T15" fmla="*/ 1 h 1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" h="1">
                        <a:moveTo>
                          <a:pt x="0" y="0"/>
                        </a:move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964" name="Freeform 130"/>
                  <p:cNvSpPr>
                    <a:spLocks noChangeAspect="1"/>
                  </p:cNvSpPr>
                  <p:nvPr/>
                </p:nvSpPr>
                <p:spPr bwMode="auto">
                  <a:xfrm>
                    <a:off x="2592" y="2544"/>
                    <a:ext cx="131" cy="173"/>
                  </a:xfrm>
                  <a:custGeom>
                    <a:avLst/>
                    <a:gdLst>
                      <a:gd name="T0" fmla="*/ 111 w 86"/>
                      <a:gd name="T1" fmla="*/ 0 h 146"/>
                      <a:gd name="T2" fmla="*/ 0 w 86"/>
                      <a:gd name="T3" fmla="*/ 68 h 146"/>
                      <a:gd name="T4" fmla="*/ 0 w 86"/>
                      <a:gd name="T5" fmla="*/ 205 h 146"/>
                      <a:gd name="T6" fmla="*/ 0 w 86"/>
                      <a:gd name="T7" fmla="*/ 205 h 146"/>
                      <a:gd name="T8" fmla="*/ 200 w 86"/>
                      <a:gd name="T9" fmla="*/ 84 h 146"/>
                      <a:gd name="T10" fmla="*/ 111 w 86"/>
                      <a:gd name="T11" fmla="*/ 0 h 146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86"/>
                      <a:gd name="T19" fmla="*/ 0 h 146"/>
                      <a:gd name="T20" fmla="*/ 86 w 86"/>
                      <a:gd name="T21" fmla="*/ 146 h 14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86" h="146">
                        <a:moveTo>
                          <a:pt x="48" y="0"/>
                        </a:moveTo>
                        <a:lnTo>
                          <a:pt x="0" y="48"/>
                        </a:lnTo>
                        <a:lnTo>
                          <a:pt x="0" y="146"/>
                        </a:lnTo>
                        <a:lnTo>
                          <a:pt x="86" y="60"/>
                        </a:lnTo>
                        <a:lnTo>
                          <a:pt x="48" y="0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965" name="Rectangle 13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03" y="2698"/>
                    <a:ext cx="1" cy="1"/>
                  </a:xfrm>
                  <a:prstGeom prst="rect">
                    <a:avLst/>
                  </a:prstGeom>
                  <a:solidFill>
                    <a:srgbClr val="B2B2B2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966" name="Freeform 132"/>
                  <p:cNvSpPr>
                    <a:spLocks noChangeAspect="1"/>
                  </p:cNvSpPr>
                  <p:nvPr/>
                </p:nvSpPr>
                <p:spPr bwMode="auto">
                  <a:xfrm>
                    <a:off x="2803" y="2698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0 w 1"/>
                      <a:gd name="T3" fmla="*/ 0 h 1"/>
                      <a:gd name="T4" fmla="*/ 0 w 1"/>
                      <a:gd name="T5" fmla="*/ 0 h 1"/>
                      <a:gd name="T6" fmla="*/ 0 w 1"/>
                      <a:gd name="T7" fmla="*/ 0 h 1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"/>
                      <a:gd name="T13" fmla="*/ 0 h 1"/>
                      <a:gd name="T14" fmla="*/ 1 w 1"/>
                      <a:gd name="T15" fmla="*/ 1 h 1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" h="1">
                        <a:moveTo>
                          <a:pt x="0" y="0"/>
                        </a:move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967" name="Freeform 133"/>
                  <p:cNvSpPr>
                    <a:spLocks noChangeAspect="1"/>
                  </p:cNvSpPr>
                  <p:nvPr/>
                </p:nvSpPr>
                <p:spPr bwMode="auto">
                  <a:xfrm>
                    <a:off x="2592" y="2776"/>
                    <a:ext cx="131" cy="171"/>
                  </a:xfrm>
                  <a:custGeom>
                    <a:avLst/>
                    <a:gdLst>
                      <a:gd name="T0" fmla="*/ 111 w 86"/>
                      <a:gd name="T1" fmla="*/ 0 h 144"/>
                      <a:gd name="T2" fmla="*/ 0 w 86"/>
                      <a:gd name="T3" fmla="*/ 68 h 144"/>
                      <a:gd name="T4" fmla="*/ 0 w 86"/>
                      <a:gd name="T5" fmla="*/ 203 h 144"/>
                      <a:gd name="T6" fmla="*/ 0 w 86"/>
                      <a:gd name="T7" fmla="*/ 203 h 144"/>
                      <a:gd name="T8" fmla="*/ 200 w 86"/>
                      <a:gd name="T9" fmla="*/ 82 h 144"/>
                      <a:gd name="T10" fmla="*/ 111 w 86"/>
                      <a:gd name="T11" fmla="*/ 0 h 14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86"/>
                      <a:gd name="T19" fmla="*/ 0 h 144"/>
                      <a:gd name="T20" fmla="*/ 86 w 86"/>
                      <a:gd name="T21" fmla="*/ 144 h 14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86" h="144">
                        <a:moveTo>
                          <a:pt x="48" y="0"/>
                        </a:moveTo>
                        <a:lnTo>
                          <a:pt x="0" y="48"/>
                        </a:lnTo>
                        <a:lnTo>
                          <a:pt x="0" y="144"/>
                        </a:lnTo>
                        <a:lnTo>
                          <a:pt x="86" y="58"/>
                        </a:lnTo>
                        <a:lnTo>
                          <a:pt x="48" y="0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968" name="Rectangle 13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03" y="2928"/>
                    <a:ext cx="1" cy="1"/>
                  </a:xfrm>
                  <a:prstGeom prst="rect">
                    <a:avLst/>
                  </a:prstGeom>
                  <a:solidFill>
                    <a:srgbClr val="B2B2B2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969" name="Freeform 135"/>
                  <p:cNvSpPr>
                    <a:spLocks noChangeAspect="1"/>
                  </p:cNvSpPr>
                  <p:nvPr/>
                </p:nvSpPr>
                <p:spPr bwMode="auto">
                  <a:xfrm>
                    <a:off x="2803" y="2928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0 w 1"/>
                      <a:gd name="T3" fmla="*/ 0 h 1"/>
                      <a:gd name="T4" fmla="*/ 0 w 1"/>
                      <a:gd name="T5" fmla="*/ 0 h 1"/>
                      <a:gd name="T6" fmla="*/ 0 w 1"/>
                      <a:gd name="T7" fmla="*/ 0 h 1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"/>
                      <a:gd name="T13" fmla="*/ 0 h 1"/>
                      <a:gd name="T14" fmla="*/ 1 w 1"/>
                      <a:gd name="T15" fmla="*/ 1 h 1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" h="1">
                        <a:moveTo>
                          <a:pt x="0" y="0"/>
                        </a:move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970" name="Rectangle 13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665" y="2544"/>
                    <a:ext cx="187" cy="116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971" name="Rectangle 13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665" y="2660"/>
                    <a:ext cx="187" cy="116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972" name="Rectangle 13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665" y="2776"/>
                    <a:ext cx="187" cy="114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973" name="Rectangle 13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665" y="2890"/>
                    <a:ext cx="187" cy="116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31951" name="Rectangle 140"/>
              <p:cNvSpPr>
                <a:spLocks noChangeAspect="1" noChangeArrowheads="1"/>
              </p:cNvSpPr>
              <p:nvPr/>
            </p:nvSpPr>
            <p:spPr bwMode="auto">
              <a:xfrm>
                <a:off x="3427" y="816"/>
                <a:ext cx="688" cy="6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b="1" dirty="0">
                  <a:solidFill>
                    <a:srgbClr val="5E6DA4"/>
                  </a:solidFill>
                  <a:latin typeface="Calibri" panose="020F0502020204030204" pitchFamily="34" charset="0"/>
                </a:endParaRPr>
              </a:p>
              <a:p>
                <a:pPr algn="ctr" fontAlgn="base">
                  <a:lnSpc>
                    <a:spcPct val="7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dirty="0">
                    <a:solidFill>
                      <a:srgbClr val="201080"/>
                    </a:solidFill>
                    <a:latin typeface="Calibri" panose="020F0502020204030204" pitchFamily="34" charset="0"/>
                  </a:rPr>
                  <a:t>PS</a:t>
                </a:r>
                <a:endParaRPr lang="en-US" sz="1000" b="1" dirty="0">
                  <a:solidFill>
                    <a:srgbClr val="201080"/>
                  </a:solidFill>
                  <a:latin typeface="Calibri" panose="020F0502020204030204" pitchFamily="34" charset="0"/>
                </a:endParaRPr>
              </a:p>
              <a:p>
                <a:pPr algn="ctr" fontAlgn="base">
                  <a:lnSpc>
                    <a:spcPct val="75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dirty="0">
                  <a:solidFill>
                    <a:srgbClr val="20108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31771" name="Oval 141"/>
            <p:cNvSpPr>
              <a:spLocks noChangeAspect="1" noChangeArrowheads="1"/>
            </p:cNvSpPr>
            <p:nvPr/>
          </p:nvSpPr>
          <p:spPr bwMode="auto">
            <a:xfrm>
              <a:off x="3068" y="921"/>
              <a:ext cx="309" cy="309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772" name="Oval 142"/>
            <p:cNvSpPr>
              <a:spLocks noChangeAspect="1" noChangeArrowheads="1"/>
            </p:cNvSpPr>
            <p:nvPr/>
          </p:nvSpPr>
          <p:spPr bwMode="auto">
            <a:xfrm>
              <a:off x="2412" y="921"/>
              <a:ext cx="308" cy="309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773" name="Oval 143"/>
            <p:cNvSpPr>
              <a:spLocks noChangeAspect="1" noChangeArrowheads="1"/>
            </p:cNvSpPr>
            <p:nvPr/>
          </p:nvSpPr>
          <p:spPr bwMode="auto">
            <a:xfrm>
              <a:off x="1520" y="1441"/>
              <a:ext cx="308" cy="30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774" name="Oval 144"/>
            <p:cNvSpPr>
              <a:spLocks noChangeAspect="1" noChangeArrowheads="1"/>
            </p:cNvSpPr>
            <p:nvPr/>
          </p:nvSpPr>
          <p:spPr bwMode="auto">
            <a:xfrm>
              <a:off x="3885" y="1441"/>
              <a:ext cx="308" cy="30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grpSp>
          <p:nvGrpSpPr>
            <p:cNvPr id="23" name="Group 145"/>
            <p:cNvGrpSpPr>
              <a:grpSpLocks noChangeAspect="1"/>
            </p:cNvGrpSpPr>
            <p:nvPr/>
          </p:nvGrpSpPr>
          <p:grpSpPr bwMode="auto">
            <a:xfrm>
              <a:off x="2339" y="17"/>
              <a:ext cx="1134" cy="491"/>
              <a:chOff x="1914" y="1282"/>
              <a:chExt cx="2118" cy="918"/>
            </a:xfrm>
          </p:grpSpPr>
          <p:grpSp>
            <p:nvGrpSpPr>
              <p:cNvPr id="24" name="Group 146"/>
              <p:cNvGrpSpPr>
                <a:grpSpLocks noChangeAspect="1"/>
              </p:cNvGrpSpPr>
              <p:nvPr/>
            </p:nvGrpSpPr>
            <p:grpSpPr bwMode="auto">
              <a:xfrm>
                <a:off x="1914" y="1518"/>
                <a:ext cx="2118" cy="642"/>
                <a:chOff x="1908" y="1530"/>
                <a:chExt cx="2118" cy="642"/>
              </a:xfrm>
            </p:grpSpPr>
            <p:sp>
              <p:nvSpPr>
                <p:cNvPr id="31934" name="Freeform 147"/>
                <p:cNvSpPr>
                  <a:spLocks noChangeAspect="1"/>
                </p:cNvSpPr>
                <p:nvPr/>
              </p:nvSpPr>
              <p:spPr bwMode="auto">
                <a:xfrm>
                  <a:off x="1908" y="1884"/>
                  <a:ext cx="131" cy="288"/>
                </a:xfrm>
                <a:custGeom>
                  <a:avLst/>
                  <a:gdLst>
                    <a:gd name="T0" fmla="*/ 111 w 86"/>
                    <a:gd name="T1" fmla="*/ 0 h 144"/>
                    <a:gd name="T2" fmla="*/ 0 w 86"/>
                    <a:gd name="T3" fmla="*/ 192 h 144"/>
                    <a:gd name="T4" fmla="*/ 0 w 86"/>
                    <a:gd name="T5" fmla="*/ 576 h 144"/>
                    <a:gd name="T6" fmla="*/ 0 w 86"/>
                    <a:gd name="T7" fmla="*/ 576 h 144"/>
                    <a:gd name="T8" fmla="*/ 200 w 86"/>
                    <a:gd name="T9" fmla="*/ 232 h 144"/>
                    <a:gd name="T10" fmla="*/ 111 w 86"/>
                    <a:gd name="T11" fmla="*/ 0 h 14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86"/>
                    <a:gd name="T19" fmla="*/ 0 h 144"/>
                    <a:gd name="T20" fmla="*/ 86 w 86"/>
                    <a:gd name="T21" fmla="*/ 144 h 14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86" h="144">
                      <a:moveTo>
                        <a:pt x="48" y="0"/>
                      </a:moveTo>
                      <a:lnTo>
                        <a:pt x="0" y="48"/>
                      </a:lnTo>
                      <a:lnTo>
                        <a:pt x="0" y="144"/>
                      </a:lnTo>
                      <a:lnTo>
                        <a:pt x="86" y="58"/>
                      </a:lnTo>
                      <a:lnTo>
                        <a:pt x="48" y="0"/>
                      </a:lnTo>
                    </a:path>
                  </a:pathLst>
                </a:custGeom>
                <a:solidFill>
                  <a:schemeClr val="bg1"/>
                </a:solidFill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FFFFFF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1935" name="Freeform 148"/>
                <p:cNvSpPr>
                  <a:spLocks noChangeAspect="1"/>
                </p:cNvSpPr>
                <p:nvPr/>
              </p:nvSpPr>
              <p:spPr bwMode="auto">
                <a:xfrm>
                  <a:off x="1909" y="1530"/>
                  <a:ext cx="131" cy="240"/>
                </a:xfrm>
                <a:custGeom>
                  <a:avLst/>
                  <a:gdLst>
                    <a:gd name="T0" fmla="*/ 111 w 86"/>
                    <a:gd name="T1" fmla="*/ 0 h 144"/>
                    <a:gd name="T2" fmla="*/ 0 w 86"/>
                    <a:gd name="T3" fmla="*/ 133 h 144"/>
                    <a:gd name="T4" fmla="*/ 0 w 86"/>
                    <a:gd name="T5" fmla="*/ 400 h 144"/>
                    <a:gd name="T6" fmla="*/ 0 w 86"/>
                    <a:gd name="T7" fmla="*/ 400 h 144"/>
                    <a:gd name="T8" fmla="*/ 200 w 86"/>
                    <a:gd name="T9" fmla="*/ 162 h 144"/>
                    <a:gd name="T10" fmla="*/ 111 w 86"/>
                    <a:gd name="T11" fmla="*/ 0 h 14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86"/>
                    <a:gd name="T19" fmla="*/ 0 h 144"/>
                    <a:gd name="T20" fmla="*/ 86 w 86"/>
                    <a:gd name="T21" fmla="*/ 144 h 14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86" h="144">
                      <a:moveTo>
                        <a:pt x="48" y="0"/>
                      </a:moveTo>
                      <a:lnTo>
                        <a:pt x="0" y="48"/>
                      </a:lnTo>
                      <a:lnTo>
                        <a:pt x="0" y="144"/>
                      </a:lnTo>
                      <a:lnTo>
                        <a:pt x="86" y="58"/>
                      </a:lnTo>
                      <a:lnTo>
                        <a:pt x="48" y="0"/>
                      </a:lnTo>
                    </a:path>
                  </a:pathLst>
                </a:custGeom>
                <a:solidFill>
                  <a:schemeClr val="bg1"/>
                </a:solidFill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FFFFFF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1936" name="Freeform 149"/>
                <p:cNvSpPr>
                  <a:spLocks noChangeAspect="1"/>
                </p:cNvSpPr>
                <p:nvPr/>
              </p:nvSpPr>
              <p:spPr bwMode="auto">
                <a:xfrm>
                  <a:off x="1909" y="1656"/>
                  <a:ext cx="131" cy="240"/>
                </a:xfrm>
                <a:custGeom>
                  <a:avLst/>
                  <a:gdLst>
                    <a:gd name="T0" fmla="*/ 111 w 86"/>
                    <a:gd name="T1" fmla="*/ 0 h 144"/>
                    <a:gd name="T2" fmla="*/ 0 w 86"/>
                    <a:gd name="T3" fmla="*/ 133 h 144"/>
                    <a:gd name="T4" fmla="*/ 0 w 86"/>
                    <a:gd name="T5" fmla="*/ 400 h 144"/>
                    <a:gd name="T6" fmla="*/ 0 w 86"/>
                    <a:gd name="T7" fmla="*/ 400 h 144"/>
                    <a:gd name="T8" fmla="*/ 200 w 86"/>
                    <a:gd name="T9" fmla="*/ 162 h 144"/>
                    <a:gd name="T10" fmla="*/ 111 w 86"/>
                    <a:gd name="T11" fmla="*/ 0 h 14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86"/>
                    <a:gd name="T19" fmla="*/ 0 h 144"/>
                    <a:gd name="T20" fmla="*/ 86 w 86"/>
                    <a:gd name="T21" fmla="*/ 144 h 14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86" h="144">
                      <a:moveTo>
                        <a:pt x="48" y="0"/>
                      </a:moveTo>
                      <a:lnTo>
                        <a:pt x="0" y="48"/>
                      </a:lnTo>
                      <a:lnTo>
                        <a:pt x="0" y="144"/>
                      </a:lnTo>
                      <a:lnTo>
                        <a:pt x="86" y="58"/>
                      </a:lnTo>
                      <a:lnTo>
                        <a:pt x="48" y="0"/>
                      </a:lnTo>
                    </a:path>
                  </a:pathLst>
                </a:custGeom>
                <a:solidFill>
                  <a:schemeClr val="bg1"/>
                </a:solidFill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FFFFFF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1937" name="Freeform 150"/>
                <p:cNvSpPr>
                  <a:spLocks noChangeAspect="1"/>
                </p:cNvSpPr>
                <p:nvPr/>
              </p:nvSpPr>
              <p:spPr bwMode="auto">
                <a:xfrm>
                  <a:off x="1909" y="1800"/>
                  <a:ext cx="131" cy="216"/>
                </a:xfrm>
                <a:custGeom>
                  <a:avLst/>
                  <a:gdLst>
                    <a:gd name="T0" fmla="*/ 111 w 86"/>
                    <a:gd name="T1" fmla="*/ 0 h 144"/>
                    <a:gd name="T2" fmla="*/ 0 w 86"/>
                    <a:gd name="T3" fmla="*/ 108 h 144"/>
                    <a:gd name="T4" fmla="*/ 0 w 86"/>
                    <a:gd name="T5" fmla="*/ 324 h 144"/>
                    <a:gd name="T6" fmla="*/ 0 w 86"/>
                    <a:gd name="T7" fmla="*/ 324 h 144"/>
                    <a:gd name="T8" fmla="*/ 200 w 86"/>
                    <a:gd name="T9" fmla="*/ 131 h 144"/>
                    <a:gd name="T10" fmla="*/ 111 w 86"/>
                    <a:gd name="T11" fmla="*/ 0 h 14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86"/>
                    <a:gd name="T19" fmla="*/ 0 h 144"/>
                    <a:gd name="T20" fmla="*/ 86 w 86"/>
                    <a:gd name="T21" fmla="*/ 144 h 14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86" h="144">
                      <a:moveTo>
                        <a:pt x="48" y="0"/>
                      </a:moveTo>
                      <a:lnTo>
                        <a:pt x="0" y="48"/>
                      </a:lnTo>
                      <a:lnTo>
                        <a:pt x="0" y="144"/>
                      </a:lnTo>
                      <a:lnTo>
                        <a:pt x="86" y="58"/>
                      </a:lnTo>
                      <a:lnTo>
                        <a:pt x="48" y="0"/>
                      </a:lnTo>
                    </a:path>
                  </a:pathLst>
                </a:custGeom>
                <a:solidFill>
                  <a:schemeClr val="bg1"/>
                </a:solidFill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FFFFFF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1938" name="Rectangle 151"/>
                <p:cNvSpPr>
                  <a:spLocks noChangeAspect="1" noChangeArrowheads="1"/>
                </p:cNvSpPr>
                <p:nvPr/>
              </p:nvSpPr>
              <p:spPr bwMode="auto">
                <a:xfrm>
                  <a:off x="2448" y="1536"/>
                  <a:ext cx="1104" cy="564"/>
                </a:xfrm>
                <a:prstGeom prst="rect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400" b="1" dirty="0">
                      <a:solidFill>
                        <a:srgbClr val="FFFFFF"/>
                      </a:solidFill>
                      <a:latin typeface="Calibri" panose="020F0502020204030204" pitchFamily="34" charset="0"/>
                    </a:rPr>
                    <a:t>GO NOW</a:t>
                  </a:r>
                </a:p>
              </p:txBody>
            </p:sp>
            <p:sp>
              <p:nvSpPr>
                <p:cNvPr id="31939" name="AutoShape 152"/>
                <p:cNvSpPr>
                  <a:spLocks noChangeAspect="1" noChangeArrowheads="1"/>
                </p:cNvSpPr>
                <p:nvPr/>
              </p:nvSpPr>
              <p:spPr bwMode="auto">
                <a:xfrm>
                  <a:off x="2352" y="2100"/>
                  <a:ext cx="1248" cy="60"/>
                </a:xfrm>
                <a:prstGeom prst="parallelogram">
                  <a:avLst>
                    <a:gd name="adj" fmla="val 108333"/>
                  </a:avLst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FFFFFF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1940" name="Rectangle 153"/>
                <p:cNvSpPr>
                  <a:spLocks noChangeAspect="1" noChangeArrowheads="1"/>
                </p:cNvSpPr>
                <p:nvPr/>
              </p:nvSpPr>
              <p:spPr bwMode="auto">
                <a:xfrm>
                  <a:off x="1973" y="1536"/>
                  <a:ext cx="475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FFFFFF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1941" name="Rectangle 154"/>
                <p:cNvSpPr>
                  <a:spLocks noChangeAspect="1" noChangeArrowheads="1"/>
                </p:cNvSpPr>
                <p:nvPr/>
              </p:nvSpPr>
              <p:spPr bwMode="auto">
                <a:xfrm>
                  <a:off x="1973" y="1676"/>
                  <a:ext cx="475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FFFFFF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1942" name="Rectangle 155"/>
                <p:cNvSpPr>
                  <a:spLocks noChangeAspect="1" noChangeArrowheads="1"/>
                </p:cNvSpPr>
                <p:nvPr/>
              </p:nvSpPr>
              <p:spPr bwMode="auto">
                <a:xfrm>
                  <a:off x="1973" y="1816"/>
                  <a:ext cx="475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FFFFFF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1943" name="Rectangle 156"/>
                <p:cNvSpPr>
                  <a:spLocks noChangeAspect="1" noChangeArrowheads="1"/>
                </p:cNvSpPr>
                <p:nvPr/>
              </p:nvSpPr>
              <p:spPr bwMode="auto">
                <a:xfrm>
                  <a:off x="1973" y="1956"/>
                  <a:ext cx="475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FFFFFF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1944" name="Rectangle 157"/>
                <p:cNvSpPr>
                  <a:spLocks noChangeAspect="1" noChangeArrowheads="1"/>
                </p:cNvSpPr>
                <p:nvPr/>
              </p:nvSpPr>
              <p:spPr bwMode="auto">
                <a:xfrm>
                  <a:off x="3551" y="1536"/>
                  <a:ext cx="475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FFFFFF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1945" name="Rectangle 158"/>
                <p:cNvSpPr>
                  <a:spLocks noChangeAspect="1" noChangeArrowheads="1"/>
                </p:cNvSpPr>
                <p:nvPr/>
              </p:nvSpPr>
              <p:spPr bwMode="auto">
                <a:xfrm>
                  <a:off x="3551" y="1676"/>
                  <a:ext cx="475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FFFFFF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1946" name="Rectangle 159"/>
                <p:cNvSpPr>
                  <a:spLocks noChangeAspect="1" noChangeArrowheads="1"/>
                </p:cNvSpPr>
                <p:nvPr/>
              </p:nvSpPr>
              <p:spPr bwMode="auto">
                <a:xfrm>
                  <a:off x="3551" y="1816"/>
                  <a:ext cx="475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FFFFFF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1947" name="Rectangle 160"/>
                <p:cNvSpPr>
                  <a:spLocks noChangeAspect="1" noChangeArrowheads="1"/>
                </p:cNvSpPr>
                <p:nvPr/>
              </p:nvSpPr>
              <p:spPr bwMode="auto">
                <a:xfrm>
                  <a:off x="3551" y="1956"/>
                  <a:ext cx="475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FFFFFF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1948" name="AutoShape 161"/>
                <p:cNvSpPr>
                  <a:spLocks noChangeAspect="1" noChangeArrowheads="1"/>
                </p:cNvSpPr>
                <p:nvPr/>
              </p:nvSpPr>
              <p:spPr bwMode="auto">
                <a:xfrm>
                  <a:off x="3498" y="2100"/>
                  <a:ext cx="528" cy="60"/>
                </a:xfrm>
                <a:prstGeom prst="parallelogram">
                  <a:avLst>
                    <a:gd name="adj" fmla="val 98267"/>
                  </a:avLst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FFFFFF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1949" name="AutoShape 162"/>
                <p:cNvSpPr>
                  <a:spLocks noChangeAspect="1" noChangeArrowheads="1"/>
                </p:cNvSpPr>
                <p:nvPr/>
              </p:nvSpPr>
              <p:spPr bwMode="auto">
                <a:xfrm>
                  <a:off x="1908" y="2100"/>
                  <a:ext cx="540" cy="60"/>
                </a:xfrm>
                <a:prstGeom prst="parallelogram">
                  <a:avLst>
                    <a:gd name="adj" fmla="val 100500"/>
                  </a:avLst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FFFFFF"/>
                    </a:solidFill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31933" name="Rectangle 163"/>
              <p:cNvSpPr>
                <a:spLocks noChangeAspect="1" noChangeArrowheads="1"/>
              </p:cNvSpPr>
              <p:nvPr/>
            </p:nvSpPr>
            <p:spPr bwMode="auto">
              <a:xfrm>
                <a:off x="2362" y="1282"/>
                <a:ext cx="1287" cy="9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 b="1" dirty="0">
                  <a:solidFill>
                    <a:srgbClr val="5E6DA4"/>
                  </a:solidFill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25" name="Group 364"/>
            <p:cNvGrpSpPr>
              <a:grpSpLocks noChangeAspect="1"/>
            </p:cNvGrpSpPr>
            <p:nvPr/>
          </p:nvGrpSpPr>
          <p:grpSpPr bwMode="auto">
            <a:xfrm>
              <a:off x="4055" y="1811"/>
              <a:ext cx="562" cy="285"/>
              <a:chOff x="4145" y="1923"/>
              <a:chExt cx="619" cy="312"/>
            </a:xfrm>
          </p:grpSpPr>
          <p:grpSp>
            <p:nvGrpSpPr>
              <p:cNvPr id="26" name="Group 363"/>
              <p:cNvGrpSpPr>
                <a:grpSpLocks noChangeAspect="1"/>
              </p:cNvGrpSpPr>
              <p:nvPr/>
            </p:nvGrpSpPr>
            <p:grpSpPr bwMode="auto">
              <a:xfrm>
                <a:off x="4181" y="1957"/>
                <a:ext cx="513" cy="251"/>
                <a:chOff x="4181" y="1957"/>
                <a:chExt cx="513" cy="251"/>
              </a:xfrm>
            </p:grpSpPr>
            <p:grpSp>
              <p:nvGrpSpPr>
                <p:cNvPr id="27" name="Group 166"/>
                <p:cNvGrpSpPr>
                  <a:grpSpLocks noChangeAspect="1"/>
                </p:cNvGrpSpPr>
                <p:nvPr/>
              </p:nvGrpSpPr>
              <p:grpSpPr bwMode="auto">
                <a:xfrm>
                  <a:off x="4569" y="1958"/>
                  <a:ext cx="125" cy="250"/>
                  <a:chOff x="4903" y="2504"/>
                  <a:chExt cx="260" cy="519"/>
                </a:xfrm>
              </p:grpSpPr>
              <p:sp>
                <p:nvSpPr>
                  <p:cNvPr id="31927" name="Freeform 167"/>
                  <p:cNvSpPr>
                    <a:spLocks noChangeAspect="1"/>
                  </p:cNvSpPr>
                  <p:nvPr/>
                </p:nvSpPr>
                <p:spPr bwMode="auto">
                  <a:xfrm>
                    <a:off x="4903" y="2921"/>
                    <a:ext cx="260" cy="102"/>
                  </a:xfrm>
                  <a:custGeom>
                    <a:avLst/>
                    <a:gdLst>
                      <a:gd name="T0" fmla="*/ 398 w 170"/>
                      <a:gd name="T1" fmla="*/ 53 h 86"/>
                      <a:gd name="T2" fmla="*/ 202 w 170"/>
                      <a:gd name="T3" fmla="*/ 0 h 86"/>
                      <a:gd name="T4" fmla="*/ 0 w 170"/>
                      <a:gd name="T5" fmla="*/ 121 h 86"/>
                      <a:gd name="T6" fmla="*/ 286 w 170"/>
                      <a:gd name="T7" fmla="*/ 121 h 86"/>
                      <a:gd name="T8" fmla="*/ 398 w 170"/>
                      <a:gd name="T9" fmla="*/ 53 h 8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70"/>
                      <a:gd name="T16" fmla="*/ 0 h 86"/>
                      <a:gd name="T17" fmla="*/ 170 w 170"/>
                      <a:gd name="T18" fmla="*/ 86 h 8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70" h="86">
                        <a:moveTo>
                          <a:pt x="170" y="38"/>
                        </a:moveTo>
                        <a:lnTo>
                          <a:pt x="86" y="0"/>
                        </a:lnTo>
                        <a:lnTo>
                          <a:pt x="0" y="86"/>
                        </a:lnTo>
                        <a:lnTo>
                          <a:pt x="122" y="86"/>
                        </a:lnTo>
                        <a:lnTo>
                          <a:pt x="170" y="38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928" name="Rectangle 16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976" y="2504"/>
                    <a:ext cx="187" cy="116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929" name="Rectangle 16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976" y="2620"/>
                    <a:ext cx="187" cy="116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930" name="Rectangle 17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976" y="2736"/>
                    <a:ext cx="187" cy="114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931" name="Rectangle 17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976" y="2850"/>
                    <a:ext cx="187" cy="116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28" name="Group 172"/>
                <p:cNvGrpSpPr>
                  <a:grpSpLocks noChangeAspect="1"/>
                </p:cNvGrpSpPr>
                <p:nvPr/>
              </p:nvGrpSpPr>
              <p:grpSpPr bwMode="auto">
                <a:xfrm>
                  <a:off x="4271" y="1957"/>
                  <a:ext cx="333" cy="249"/>
                  <a:chOff x="3192" y="2544"/>
                  <a:chExt cx="690" cy="516"/>
                </a:xfrm>
              </p:grpSpPr>
              <p:sp>
                <p:nvSpPr>
                  <p:cNvPr id="31925" name="Freeform 173"/>
                  <p:cNvSpPr>
                    <a:spLocks noChangeAspect="1"/>
                  </p:cNvSpPr>
                  <p:nvPr/>
                </p:nvSpPr>
                <p:spPr bwMode="auto">
                  <a:xfrm>
                    <a:off x="3192" y="3003"/>
                    <a:ext cx="690" cy="57"/>
                  </a:xfrm>
                  <a:custGeom>
                    <a:avLst/>
                    <a:gdLst>
                      <a:gd name="T0" fmla="*/ 1053 w 452"/>
                      <a:gd name="T1" fmla="*/ 0 h 48"/>
                      <a:gd name="T2" fmla="*/ 942 w 452"/>
                      <a:gd name="T3" fmla="*/ 68 h 48"/>
                      <a:gd name="T4" fmla="*/ 942 w 452"/>
                      <a:gd name="T5" fmla="*/ 68 h 48"/>
                      <a:gd name="T6" fmla="*/ 0 w 452"/>
                      <a:gd name="T7" fmla="*/ 68 h 48"/>
                      <a:gd name="T8" fmla="*/ 0 w 452"/>
                      <a:gd name="T9" fmla="*/ 68 h 48"/>
                      <a:gd name="T10" fmla="*/ 111 w 452"/>
                      <a:gd name="T11" fmla="*/ 0 h 48"/>
                      <a:gd name="T12" fmla="*/ 1053 w 452"/>
                      <a:gd name="T13" fmla="*/ 0 h 48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452"/>
                      <a:gd name="T22" fmla="*/ 0 h 48"/>
                      <a:gd name="T23" fmla="*/ 452 w 452"/>
                      <a:gd name="T24" fmla="*/ 48 h 48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452" h="48">
                        <a:moveTo>
                          <a:pt x="452" y="0"/>
                        </a:moveTo>
                        <a:lnTo>
                          <a:pt x="404" y="48"/>
                        </a:lnTo>
                        <a:lnTo>
                          <a:pt x="0" y="48"/>
                        </a:lnTo>
                        <a:lnTo>
                          <a:pt x="48" y="0"/>
                        </a:lnTo>
                        <a:lnTo>
                          <a:pt x="452" y="0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 w="0">
                    <a:solidFill>
                      <a:srgbClr val="B28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926" name="Rectangle 17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264" y="2544"/>
                    <a:ext cx="617" cy="462"/>
                  </a:xfrm>
                  <a:prstGeom prst="rect">
                    <a:avLst/>
                  </a:prstGeom>
                  <a:solidFill>
                    <a:srgbClr val="FFFF00"/>
                  </a:solidFill>
                  <a:ln w="0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29" name="Group 175"/>
                <p:cNvGrpSpPr>
                  <a:grpSpLocks noChangeAspect="1"/>
                </p:cNvGrpSpPr>
                <p:nvPr/>
              </p:nvGrpSpPr>
              <p:grpSpPr bwMode="auto">
                <a:xfrm>
                  <a:off x="4181" y="1957"/>
                  <a:ext cx="125" cy="250"/>
                  <a:chOff x="2592" y="2544"/>
                  <a:chExt cx="260" cy="519"/>
                </a:xfrm>
              </p:grpSpPr>
              <p:sp>
                <p:nvSpPr>
                  <p:cNvPr id="31906" name="Freeform 176"/>
                  <p:cNvSpPr>
                    <a:spLocks noChangeAspect="1"/>
                  </p:cNvSpPr>
                  <p:nvPr/>
                </p:nvSpPr>
                <p:spPr bwMode="auto">
                  <a:xfrm>
                    <a:off x="2592" y="2890"/>
                    <a:ext cx="131" cy="173"/>
                  </a:xfrm>
                  <a:custGeom>
                    <a:avLst/>
                    <a:gdLst>
                      <a:gd name="T0" fmla="*/ 111 w 86"/>
                      <a:gd name="T1" fmla="*/ 0 h 146"/>
                      <a:gd name="T2" fmla="*/ 0 w 86"/>
                      <a:gd name="T3" fmla="*/ 68 h 146"/>
                      <a:gd name="T4" fmla="*/ 0 w 86"/>
                      <a:gd name="T5" fmla="*/ 205 h 146"/>
                      <a:gd name="T6" fmla="*/ 0 w 86"/>
                      <a:gd name="T7" fmla="*/ 205 h 146"/>
                      <a:gd name="T8" fmla="*/ 200 w 86"/>
                      <a:gd name="T9" fmla="*/ 84 h 146"/>
                      <a:gd name="T10" fmla="*/ 111 w 86"/>
                      <a:gd name="T11" fmla="*/ 0 h 146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86"/>
                      <a:gd name="T19" fmla="*/ 0 h 146"/>
                      <a:gd name="T20" fmla="*/ 86 w 86"/>
                      <a:gd name="T21" fmla="*/ 146 h 14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86" h="146">
                        <a:moveTo>
                          <a:pt x="48" y="0"/>
                        </a:moveTo>
                        <a:lnTo>
                          <a:pt x="0" y="48"/>
                        </a:lnTo>
                        <a:lnTo>
                          <a:pt x="0" y="146"/>
                        </a:lnTo>
                        <a:lnTo>
                          <a:pt x="86" y="60"/>
                        </a:lnTo>
                        <a:lnTo>
                          <a:pt x="48" y="0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907" name="Freeform 177"/>
                  <p:cNvSpPr>
                    <a:spLocks noChangeAspect="1"/>
                  </p:cNvSpPr>
                  <p:nvPr/>
                </p:nvSpPr>
                <p:spPr bwMode="auto">
                  <a:xfrm>
                    <a:off x="2592" y="2961"/>
                    <a:ext cx="260" cy="102"/>
                  </a:xfrm>
                  <a:custGeom>
                    <a:avLst/>
                    <a:gdLst>
                      <a:gd name="T0" fmla="*/ 398 w 170"/>
                      <a:gd name="T1" fmla="*/ 53 h 86"/>
                      <a:gd name="T2" fmla="*/ 202 w 170"/>
                      <a:gd name="T3" fmla="*/ 0 h 86"/>
                      <a:gd name="T4" fmla="*/ 0 w 170"/>
                      <a:gd name="T5" fmla="*/ 121 h 86"/>
                      <a:gd name="T6" fmla="*/ 286 w 170"/>
                      <a:gd name="T7" fmla="*/ 121 h 86"/>
                      <a:gd name="T8" fmla="*/ 398 w 170"/>
                      <a:gd name="T9" fmla="*/ 53 h 8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70"/>
                      <a:gd name="T16" fmla="*/ 0 h 86"/>
                      <a:gd name="T17" fmla="*/ 170 w 170"/>
                      <a:gd name="T18" fmla="*/ 86 h 8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70" h="86">
                        <a:moveTo>
                          <a:pt x="170" y="38"/>
                        </a:moveTo>
                        <a:lnTo>
                          <a:pt x="86" y="0"/>
                        </a:lnTo>
                        <a:lnTo>
                          <a:pt x="0" y="86"/>
                        </a:lnTo>
                        <a:lnTo>
                          <a:pt x="122" y="86"/>
                        </a:lnTo>
                        <a:lnTo>
                          <a:pt x="170" y="38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908" name="Freeform 178"/>
                  <p:cNvSpPr>
                    <a:spLocks noChangeAspect="1"/>
                  </p:cNvSpPr>
                  <p:nvPr/>
                </p:nvSpPr>
                <p:spPr bwMode="auto">
                  <a:xfrm>
                    <a:off x="2803" y="3044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0 w 1"/>
                      <a:gd name="T3" fmla="*/ 0 h 1"/>
                      <a:gd name="T4" fmla="*/ 0 w 1"/>
                      <a:gd name="T5" fmla="*/ 0 h 1"/>
                      <a:gd name="T6" fmla="*/ 0 60000 65536"/>
                      <a:gd name="T7" fmla="*/ 0 60000 65536"/>
                      <a:gd name="T8" fmla="*/ 0 60000 65536"/>
                      <a:gd name="T9" fmla="*/ 0 w 1"/>
                      <a:gd name="T10" fmla="*/ 0 h 1"/>
                      <a:gd name="T11" fmla="*/ 1 w 1"/>
                      <a:gd name="T12" fmla="*/ 1 h 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" h="1">
                        <a:moveTo>
                          <a:pt x="0" y="0"/>
                        </a:move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909" name="Freeform 179"/>
                  <p:cNvSpPr>
                    <a:spLocks noChangeAspect="1"/>
                  </p:cNvSpPr>
                  <p:nvPr/>
                </p:nvSpPr>
                <p:spPr bwMode="auto">
                  <a:xfrm>
                    <a:off x="2803" y="3044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0 w 1"/>
                      <a:gd name="T3" fmla="*/ 0 h 1"/>
                      <a:gd name="T4" fmla="*/ 0 w 1"/>
                      <a:gd name="T5" fmla="*/ 0 h 1"/>
                      <a:gd name="T6" fmla="*/ 0 60000 65536"/>
                      <a:gd name="T7" fmla="*/ 0 60000 65536"/>
                      <a:gd name="T8" fmla="*/ 0 60000 65536"/>
                      <a:gd name="T9" fmla="*/ 0 w 1"/>
                      <a:gd name="T10" fmla="*/ 0 h 1"/>
                      <a:gd name="T11" fmla="*/ 1 w 1"/>
                      <a:gd name="T12" fmla="*/ 1 h 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" h="1">
                        <a:moveTo>
                          <a:pt x="0" y="0"/>
                        </a:move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910" name="Freeform 180"/>
                  <p:cNvSpPr>
                    <a:spLocks noChangeAspect="1"/>
                  </p:cNvSpPr>
                  <p:nvPr/>
                </p:nvSpPr>
                <p:spPr bwMode="auto">
                  <a:xfrm>
                    <a:off x="2592" y="2660"/>
                    <a:ext cx="131" cy="171"/>
                  </a:xfrm>
                  <a:custGeom>
                    <a:avLst/>
                    <a:gdLst>
                      <a:gd name="T0" fmla="*/ 111 w 86"/>
                      <a:gd name="T1" fmla="*/ 0 h 144"/>
                      <a:gd name="T2" fmla="*/ 0 w 86"/>
                      <a:gd name="T3" fmla="*/ 68 h 144"/>
                      <a:gd name="T4" fmla="*/ 0 w 86"/>
                      <a:gd name="T5" fmla="*/ 203 h 144"/>
                      <a:gd name="T6" fmla="*/ 0 w 86"/>
                      <a:gd name="T7" fmla="*/ 203 h 144"/>
                      <a:gd name="T8" fmla="*/ 200 w 86"/>
                      <a:gd name="T9" fmla="*/ 84 h 144"/>
                      <a:gd name="T10" fmla="*/ 111 w 86"/>
                      <a:gd name="T11" fmla="*/ 0 h 14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86"/>
                      <a:gd name="T19" fmla="*/ 0 h 144"/>
                      <a:gd name="T20" fmla="*/ 86 w 86"/>
                      <a:gd name="T21" fmla="*/ 144 h 14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86" h="144">
                        <a:moveTo>
                          <a:pt x="48" y="0"/>
                        </a:moveTo>
                        <a:lnTo>
                          <a:pt x="0" y="48"/>
                        </a:lnTo>
                        <a:lnTo>
                          <a:pt x="0" y="144"/>
                        </a:lnTo>
                        <a:lnTo>
                          <a:pt x="86" y="60"/>
                        </a:lnTo>
                        <a:lnTo>
                          <a:pt x="48" y="0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911" name="Freeform 181"/>
                  <p:cNvSpPr>
                    <a:spLocks noChangeAspect="1"/>
                  </p:cNvSpPr>
                  <p:nvPr/>
                </p:nvSpPr>
                <p:spPr bwMode="auto">
                  <a:xfrm>
                    <a:off x="2616" y="2712"/>
                    <a:ext cx="236" cy="100"/>
                  </a:xfrm>
                  <a:custGeom>
                    <a:avLst/>
                    <a:gdLst>
                      <a:gd name="T0" fmla="*/ 362 w 154"/>
                      <a:gd name="T1" fmla="*/ 76 h 84"/>
                      <a:gd name="T2" fmla="*/ 202 w 154"/>
                      <a:gd name="T3" fmla="*/ 0 h 84"/>
                      <a:gd name="T4" fmla="*/ 0 w 154"/>
                      <a:gd name="T5" fmla="*/ 119 h 84"/>
                      <a:gd name="T6" fmla="*/ 287 w 154"/>
                      <a:gd name="T7" fmla="*/ 119 h 84"/>
                      <a:gd name="T8" fmla="*/ 362 w 154"/>
                      <a:gd name="T9" fmla="*/ 76 h 8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54"/>
                      <a:gd name="T16" fmla="*/ 0 h 84"/>
                      <a:gd name="T17" fmla="*/ 154 w 154"/>
                      <a:gd name="T18" fmla="*/ 84 h 8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54" h="84">
                        <a:moveTo>
                          <a:pt x="154" y="54"/>
                        </a:moveTo>
                        <a:lnTo>
                          <a:pt x="86" y="0"/>
                        </a:lnTo>
                        <a:lnTo>
                          <a:pt x="0" y="84"/>
                        </a:lnTo>
                        <a:lnTo>
                          <a:pt x="122" y="84"/>
                        </a:lnTo>
                        <a:lnTo>
                          <a:pt x="154" y="54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912" name="Freeform 182"/>
                  <p:cNvSpPr>
                    <a:spLocks noChangeAspect="1"/>
                  </p:cNvSpPr>
                  <p:nvPr/>
                </p:nvSpPr>
                <p:spPr bwMode="auto">
                  <a:xfrm>
                    <a:off x="2616" y="2712"/>
                    <a:ext cx="236" cy="100"/>
                  </a:xfrm>
                  <a:custGeom>
                    <a:avLst/>
                    <a:gdLst>
                      <a:gd name="T0" fmla="*/ 362 w 154"/>
                      <a:gd name="T1" fmla="*/ 76 h 84"/>
                      <a:gd name="T2" fmla="*/ 202 w 154"/>
                      <a:gd name="T3" fmla="*/ 0 h 84"/>
                      <a:gd name="T4" fmla="*/ 0 w 154"/>
                      <a:gd name="T5" fmla="*/ 119 h 84"/>
                      <a:gd name="T6" fmla="*/ 287 w 154"/>
                      <a:gd name="T7" fmla="*/ 119 h 84"/>
                      <a:gd name="T8" fmla="*/ 362 w 154"/>
                      <a:gd name="T9" fmla="*/ 76 h 8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54"/>
                      <a:gd name="T16" fmla="*/ 0 h 84"/>
                      <a:gd name="T17" fmla="*/ 154 w 154"/>
                      <a:gd name="T18" fmla="*/ 84 h 8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54" h="84">
                        <a:moveTo>
                          <a:pt x="154" y="54"/>
                        </a:moveTo>
                        <a:lnTo>
                          <a:pt x="86" y="0"/>
                        </a:lnTo>
                        <a:lnTo>
                          <a:pt x="0" y="84"/>
                        </a:lnTo>
                        <a:lnTo>
                          <a:pt x="122" y="84"/>
                        </a:lnTo>
                        <a:lnTo>
                          <a:pt x="154" y="54"/>
                        </a:lnTo>
                      </a:path>
                    </a:pathLst>
                  </a:custGeom>
                  <a:noFill/>
                  <a:ln w="635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913" name="Rectangle 18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03" y="2812"/>
                    <a:ext cx="1" cy="1"/>
                  </a:xfrm>
                  <a:prstGeom prst="rect">
                    <a:avLst/>
                  </a:prstGeom>
                  <a:solidFill>
                    <a:srgbClr val="B2B2B2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914" name="Freeform 184"/>
                  <p:cNvSpPr>
                    <a:spLocks noChangeAspect="1"/>
                  </p:cNvSpPr>
                  <p:nvPr/>
                </p:nvSpPr>
                <p:spPr bwMode="auto">
                  <a:xfrm>
                    <a:off x="2803" y="2812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0 w 1"/>
                      <a:gd name="T3" fmla="*/ 0 h 1"/>
                      <a:gd name="T4" fmla="*/ 0 w 1"/>
                      <a:gd name="T5" fmla="*/ 0 h 1"/>
                      <a:gd name="T6" fmla="*/ 0 w 1"/>
                      <a:gd name="T7" fmla="*/ 0 h 1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"/>
                      <a:gd name="T13" fmla="*/ 0 h 1"/>
                      <a:gd name="T14" fmla="*/ 1 w 1"/>
                      <a:gd name="T15" fmla="*/ 1 h 1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" h="1">
                        <a:moveTo>
                          <a:pt x="0" y="0"/>
                        </a:move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915" name="Freeform 185"/>
                  <p:cNvSpPr>
                    <a:spLocks noChangeAspect="1"/>
                  </p:cNvSpPr>
                  <p:nvPr/>
                </p:nvSpPr>
                <p:spPr bwMode="auto">
                  <a:xfrm>
                    <a:off x="2592" y="2544"/>
                    <a:ext cx="131" cy="173"/>
                  </a:xfrm>
                  <a:custGeom>
                    <a:avLst/>
                    <a:gdLst>
                      <a:gd name="T0" fmla="*/ 111 w 86"/>
                      <a:gd name="T1" fmla="*/ 0 h 146"/>
                      <a:gd name="T2" fmla="*/ 0 w 86"/>
                      <a:gd name="T3" fmla="*/ 68 h 146"/>
                      <a:gd name="T4" fmla="*/ 0 w 86"/>
                      <a:gd name="T5" fmla="*/ 205 h 146"/>
                      <a:gd name="T6" fmla="*/ 0 w 86"/>
                      <a:gd name="T7" fmla="*/ 205 h 146"/>
                      <a:gd name="T8" fmla="*/ 200 w 86"/>
                      <a:gd name="T9" fmla="*/ 84 h 146"/>
                      <a:gd name="T10" fmla="*/ 111 w 86"/>
                      <a:gd name="T11" fmla="*/ 0 h 146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86"/>
                      <a:gd name="T19" fmla="*/ 0 h 146"/>
                      <a:gd name="T20" fmla="*/ 86 w 86"/>
                      <a:gd name="T21" fmla="*/ 146 h 14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86" h="146">
                        <a:moveTo>
                          <a:pt x="48" y="0"/>
                        </a:moveTo>
                        <a:lnTo>
                          <a:pt x="0" y="48"/>
                        </a:lnTo>
                        <a:lnTo>
                          <a:pt x="0" y="146"/>
                        </a:lnTo>
                        <a:lnTo>
                          <a:pt x="86" y="60"/>
                        </a:lnTo>
                        <a:lnTo>
                          <a:pt x="48" y="0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916" name="Rectangle 18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03" y="2698"/>
                    <a:ext cx="1" cy="1"/>
                  </a:xfrm>
                  <a:prstGeom prst="rect">
                    <a:avLst/>
                  </a:prstGeom>
                  <a:solidFill>
                    <a:srgbClr val="B2B2B2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917" name="Freeform 187"/>
                  <p:cNvSpPr>
                    <a:spLocks noChangeAspect="1"/>
                  </p:cNvSpPr>
                  <p:nvPr/>
                </p:nvSpPr>
                <p:spPr bwMode="auto">
                  <a:xfrm>
                    <a:off x="2803" y="2698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0 w 1"/>
                      <a:gd name="T3" fmla="*/ 0 h 1"/>
                      <a:gd name="T4" fmla="*/ 0 w 1"/>
                      <a:gd name="T5" fmla="*/ 0 h 1"/>
                      <a:gd name="T6" fmla="*/ 0 w 1"/>
                      <a:gd name="T7" fmla="*/ 0 h 1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"/>
                      <a:gd name="T13" fmla="*/ 0 h 1"/>
                      <a:gd name="T14" fmla="*/ 1 w 1"/>
                      <a:gd name="T15" fmla="*/ 1 h 1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" h="1">
                        <a:moveTo>
                          <a:pt x="0" y="0"/>
                        </a:move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918" name="Freeform 188"/>
                  <p:cNvSpPr>
                    <a:spLocks noChangeAspect="1"/>
                  </p:cNvSpPr>
                  <p:nvPr/>
                </p:nvSpPr>
                <p:spPr bwMode="auto">
                  <a:xfrm>
                    <a:off x="2592" y="2776"/>
                    <a:ext cx="131" cy="171"/>
                  </a:xfrm>
                  <a:custGeom>
                    <a:avLst/>
                    <a:gdLst>
                      <a:gd name="T0" fmla="*/ 111 w 86"/>
                      <a:gd name="T1" fmla="*/ 0 h 144"/>
                      <a:gd name="T2" fmla="*/ 0 w 86"/>
                      <a:gd name="T3" fmla="*/ 68 h 144"/>
                      <a:gd name="T4" fmla="*/ 0 w 86"/>
                      <a:gd name="T5" fmla="*/ 203 h 144"/>
                      <a:gd name="T6" fmla="*/ 0 w 86"/>
                      <a:gd name="T7" fmla="*/ 203 h 144"/>
                      <a:gd name="T8" fmla="*/ 200 w 86"/>
                      <a:gd name="T9" fmla="*/ 82 h 144"/>
                      <a:gd name="T10" fmla="*/ 111 w 86"/>
                      <a:gd name="T11" fmla="*/ 0 h 14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86"/>
                      <a:gd name="T19" fmla="*/ 0 h 144"/>
                      <a:gd name="T20" fmla="*/ 86 w 86"/>
                      <a:gd name="T21" fmla="*/ 144 h 14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86" h="144">
                        <a:moveTo>
                          <a:pt x="48" y="0"/>
                        </a:moveTo>
                        <a:lnTo>
                          <a:pt x="0" y="48"/>
                        </a:lnTo>
                        <a:lnTo>
                          <a:pt x="0" y="144"/>
                        </a:lnTo>
                        <a:lnTo>
                          <a:pt x="86" y="58"/>
                        </a:lnTo>
                        <a:lnTo>
                          <a:pt x="48" y="0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919" name="Rectangle 18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03" y="2928"/>
                    <a:ext cx="1" cy="1"/>
                  </a:xfrm>
                  <a:prstGeom prst="rect">
                    <a:avLst/>
                  </a:prstGeom>
                  <a:solidFill>
                    <a:srgbClr val="B2B2B2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920" name="Freeform 190"/>
                  <p:cNvSpPr>
                    <a:spLocks noChangeAspect="1"/>
                  </p:cNvSpPr>
                  <p:nvPr/>
                </p:nvSpPr>
                <p:spPr bwMode="auto">
                  <a:xfrm>
                    <a:off x="2803" y="2928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0 w 1"/>
                      <a:gd name="T3" fmla="*/ 0 h 1"/>
                      <a:gd name="T4" fmla="*/ 0 w 1"/>
                      <a:gd name="T5" fmla="*/ 0 h 1"/>
                      <a:gd name="T6" fmla="*/ 0 w 1"/>
                      <a:gd name="T7" fmla="*/ 0 h 1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"/>
                      <a:gd name="T13" fmla="*/ 0 h 1"/>
                      <a:gd name="T14" fmla="*/ 1 w 1"/>
                      <a:gd name="T15" fmla="*/ 1 h 1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" h="1">
                        <a:moveTo>
                          <a:pt x="0" y="0"/>
                        </a:move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921" name="Rectangle 19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665" y="2544"/>
                    <a:ext cx="187" cy="116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922" name="Rectangle 19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665" y="2660"/>
                    <a:ext cx="187" cy="116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923" name="Rectangle 19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665" y="2776"/>
                    <a:ext cx="187" cy="114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924" name="Rectangle 19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665" y="2890"/>
                    <a:ext cx="187" cy="116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31902" name="Rectangle 195"/>
              <p:cNvSpPr>
                <a:spLocks noChangeAspect="1" noChangeArrowheads="1"/>
              </p:cNvSpPr>
              <p:nvPr/>
            </p:nvSpPr>
            <p:spPr bwMode="auto">
              <a:xfrm>
                <a:off x="4145" y="1923"/>
                <a:ext cx="619" cy="3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dirty="0">
                    <a:solidFill>
                      <a:srgbClr val="201080"/>
                    </a:solidFill>
                    <a:latin typeface="Calibri" panose="020F0502020204030204" pitchFamily="34" charset="0"/>
                  </a:rPr>
                  <a:t>PS</a:t>
                </a:r>
              </a:p>
            </p:txBody>
          </p:sp>
        </p:grpSp>
        <p:grpSp>
          <p:nvGrpSpPr>
            <p:cNvPr id="30" name="Group 361"/>
            <p:cNvGrpSpPr>
              <a:grpSpLocks noChangeAspect="1"/>
            </p:cNvGrpSpPr>
            <p:nvPr/>
          </p:nvGrpSpPr>
          <p:grpSpPr bwMode="auto">
            <a:xfrm>
              <a:off x="1170" y="1779"/>
              <a:ext cx="564" cy="285"/>
              <a:chOff x="972" y="1884"/>
              <a:chExt cx="620" cy="313"/>
            </a:xfrm>
          </p:grpSpPr>
          <p:grpSp>
            <p:nvGrpSpPr>
              <p:cNvPr id="31" name="Group 197"/>
              <p:cNvGrpSpPr>
                <a:grpSpLocks noChangeAspect="1"/>
              </p:cNvGrpSpPr>
              <p:nvPr/>
            </p:nvGrpSpPr>
            <p:grpSpPr bwMode="auto">
              <a:xfrm>
                <a:off x="1008" y="1920"/>
                <a:ext cx="514" cy="251"/>
                <a:chOff x="3004" y="2544"/>
                <a:chExt cx="1066" cy="521"/>
              </a:xfrm>
            </p:grpSpPr>
            <p:grpSp>
              <p:nvGrpSpPr>
                <p:cNvPr id="31744" name="Group 198"/>
                <p:cNvGrpSpPr>
                  <a:grpSpLocks noChangeAspect="1"/>
                </p:cNvGrpSpPr>
                <p:nvPr/>
              </p:nvGrpSpPr>
              <p:grpSpPr bwMode="auto">
                <a:xfrm>
                  <a:off x="3810" y="2546"/>
                  <a:ext cx="260" cy="519"/>
                  <a:chOff x="4903" y="2504"/>
                  <a:chExt cx="260" cy="519"/>
                </a:xfrm>
              </p:grpSpPr>
              <p:sp>
                <p:nvSpPr>
                  <p:cNvPr id="31896" name="Freeform 199"/>
                  <p:cNvSpPr>
                    <a:spLocks noChangeAspect="1"/>
                  </p:cNvSpPr>
                  <p:nvPr/>
                </p:nvSpPr>
                <p:spPr bwMode="auto">
                  <a:xfrm>
                    <a:off x="4903" y="2921"/>
                    <a:ext cx="260" cy="102"/>
                  </a:xfrm>
                  <a:custGeom>
                    <a:avLst/>
                    <a:gdLst>
                      <a:gd name="T0" fmla="*/ 398 w 170"/>
                      <a:gd name="T1" fmla="*/ 53 h 86"/>
                      <a:gd name="T2" fmla="*/ 202 w 170"/>
                      <a:gd name="T3" fmla="*/ 0 h 86"/>
                      <a:gd name="T4" fmla="*/ 0 w 170"/>
                      <a:gd name="T5" fmla="*/ 121 h 86"/>
                      <a:gd name="T6" fmla="*/ 286 w 170"/>
                      <a:gd name="T7" fmla="*/ 121 h 86"/>
                      <a:gd name="T8" fmla="*/ 398 w 170"/>
                      <a:gd name="T9" fmla="*/ 53 h 8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70"/>
                      <a:gd name="T16" fmla="*/ 0 h 86"/>
                      <a:gd name="T17" fmla="*/ 170 w 170"/>
                      <a:gd name="T18" fmla="*/ 86 h 8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70" h="86">
                        <a:moveTo>
                          <a:pt x="170" y="38"/>
                        </a:moveTo>
                        <a:lnTo>
                          <a:pt x="86" y="0"/>
                        </a:lnTo>
                        <a:lnTo>
                          <a:pt x="0" y="86"/>
                        </a:lnTo>
                        <a:lnTo>
                          <a:pt x="122" y="86"/>
                        </a:lnTo>
                        <a:lnTo>
                          <a:pt x="170" y="38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897" name="Rectangle 20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976" y="2504"/>
                    <a:ext cx="187" cy="116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898" name="Rectangle 20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976" y="2620"/>
                    <a:ext cx="187" cy="116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899" name="Rectangle 20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976" y="2736"/>
                    <a:ext cx="187" cy="114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900" name="Rectangle 20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976" y="2850"/>
                    <a:ext cx="187" cy="116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31745" name="Group 204"/>
                <p:cNvGrpSpPr>
                  <a:grpSpLocks noChangeAspect="1"/>
                </p:cNvGrpSpPr>
                <p:nvPr/>
              </p:nvGrpSpPr>
              <p:grpSpPr bwMode="auto">
                <a:xfrm>
                  <a:off x="3192" y="2544"/>
                  <a:ext cx="690" cy="516"/>
                  <a:chOff x="3192" y="2544"/>
                  <a:chExt cx="690" cy="516"/>
                </a:xfrm>
              </p:grpSpPr>
              <p:sp>
                <p:nvSpPr>
                  <p:cNvPr id="31894" name="Freeform 205"/>
                  <p:cNvSpPr>
                    <a:spLocks noChangeAspect="1"/>
                  </p:cNvSpPr>
                  <p:nvPr/>
                </p:nvSpPr>
                <p:spPr bwMode="auto">
                  <a:xfrm>
                    <a:off x="3192" y="3003"/>
                    <a:ext cx="690" cy="57"/>
                  </a:xfrm>
                  <a:custGeom>
                    <a:avLst/>
                    <a:gdLst>
                      <a:gd name="T0" fmla="*/ 1053 w 452"/>
                      <a:gd name="T1" fmla="*/ 0 h 48"/>
                      <a:gd name="T2" fmla="*/ 942 w 452"/>
                      <a:gd name="T3" fmla="*/ 68 h 48"/>
                      <a:gd name="T4" fmla="*/ 942 w 452"/>
                      <a:gd name="T5" fmla="*/ 68 h 48"/>
                      <a:gd name="T6" fmla="*/ 0 w 452"/>
                      <a:gd name="T7" fmla="*/ 68 h 48"/>
                      <a:gd name="T8" fmla="*/ 0 w 452"/>
                      <a:gd name="T9" fmla="*/ 68 h 48"/>
                      <a:gd name="T10" fmla="*/ 111 w 452"/>
                      <a:gd name="T11" fmla="*/ 0 h 48"/>
                      <a:gd name="T12" fmla="*/ 1053 w 452"/>
                      <a:gd name="T13" fmla="*/ 0 h 48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452"/>
                      <a:gd name="T22" fmla="*/ 0 h 48"/>
                      <a:gd name="T23" fmla="*/ 452 w 452"/>
                      <a:gd name="T24" fmla="*/ 48 h 48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452" h="48">
                        <a:moveTo>
                          <a:pt x="452" y="0"/>
                        </a:moveTo>
                        <a:lnTo>
                          <a:pt x="404" y="48"/>
                        </a:lnTo>
                        <a:lnTo>
                          <a:pt x="0" y="48"/>
                        </a:lnTo>
                        <a:lnTo>
                          <a:pt x="48" y="0"/>
                        </a:lnTo>
                        <a:lnTo>
                          <a:pt x="452" y="0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 w="0">
                    <a:solidFill>
                      <a:srgbClr val="B28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895" name="Rectangle 20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264" y="2544"/>
                    <a:ext cx="617" cy="462"/>
                  </a:xfrm>
                  <a:prstGeom prst="rect">
                    <a:avLst/>
                  </a:prstGeom>
                  <a:solidFill>
                    <a:srgbClr val="FFFF00"/>
                  </a:solidFill>
                  <a:ln w="0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31746" name="Group 207"/>
                <p:cNvGrpSpPr>
                  <a:grpSpLocks noChangeAspect="1"/>
                </p:cNvGrpSpPr>
                <p:nvPr/>
              </p:nvGrpSpPr>
              <p:grpSpPr bwMode="auto">
                <a:xfrm>
                  <a:off x="3004" y="2544"/>
                  <a:ext cx="260" cy="519"/>
                  <a:chOff x="2592" y="2544"/>
                  <a:chExt cx="260" cy="519"/>
                </a:xfrm>
              </p:grpSpPr>
              <p:sp>
                <p:nvSpPr>
                  <p:cNvPr id="31875" name="Freeform 208"/>
                  <p:cNvSpPr>
                    <a:spLocks noChangeAspect="1"/>
                  </p:cNvSpPr>
                  <p:nvPr/>
                </p:nvSpPr>
                <p:spPr bwMode="auto">
                  <a:xfrm>
                    <a:off x="2592" y="2890"/>
                    <a:ext cx="131" cy="173"/>
                  </a:xfrm>
                  <a:custGeom>
                    <a:avLst/>
                    <a:gdLst>
                      <a:gd name="T0" fmla="*/ 111 w 86"/>
                      <a:gd name="T1" fmla="*/ 0 h 146"/>
                      <a:gd name="T2" fmla="*/ 0 w 86"/>
                      <a:gd name="T3" fmla="*/ 68 h 146"/>
                      <a:gd name="T4" fmla="*/ 0 w 86"/>
                      <a:gd name="T5" fmla="*/ 205 h 146"/>
                      <a:gd name="T6" fmla="*/ 0 w 86"/>
                      <a:gd name="T7" fmla="*/ 205 h 146"/>
                      <a:gd name="T8" fmla="*/ 200 w 86"/>
                      <a:gd name="T9" fmla="*/ 84 h 146"/>
                      <a:gd name="T10" fmla="*/ 111 w 86"/>
                      <a:gd name="T11" fmla="*/ 0 h 146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86"/>
                      <a:gd name="T19" fmla="*/ 0 h 146"/>
                      <a:gd name="T20" fmla="*/ 86 w 86"/>
                      <a:gd name="T21" fmla="*/ 146 h 14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86" h="146">
                        <a:moveTo>
                          <a:pt x="48" y="0"/>
                        </a:moveTo>
                        <a:lnTo>
                          <a:pt x="0" y="48"/>
                        </a:lnTo>
                        <a:lnTo>
                          <a:pt x="0" y="146"/>
                        </a:lnTo>
                        <a:lnTo>
                          <a:pt x="86" y="60"/>
                        </a:lnTo>
                        <a:lnTo>
                          <a:pt x="48" y="0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876" name="Freeform 209"/>
                  <p:cNvSpPr>
                    <a:spLocks noChangeAspect="1"/>
                  </p:cNvSpPr>
                  <p:nvPr/>
                </p:nvSpPr>
                <p:spPr bwMode="auto">
                  <a:xfrm>
                    <a:off x="2592" y="2961"/>
                    <a:ext cx="260" cy="102"/>
                  </a:xfrm>
                  <a:custGeom>
                    <a:avLst/>
                    <a:gdLst>
                      <a:gd name="T0" fmla="*/ 398 w 170"/>
                      <a:gd name="T1" fmla="*/ 53 h 86"/>
                      <a:gd name="T2" fmla="*/ 202 w 170"/>
                      <a:gd name="T3" fmla="*/ 0 h 86"/>
                      <a:gd name="T4" fmla="*/ 0 w 170"/>
                      <a:gd name="T5" fmla="*/ 121 h 86"/>
                      <a:gd name="T6" fmla="*/ 286 w 170"/>
                      <a:gd name="T7" fmla="*/ 121 h 86"/>
                      <a:gd name="T8" fmla="*/ 398 w 170"/>
                      <a:gd name="T9" fmla="*/ 53 h 8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70"/>
                      <a:gd name="T16" fmla="*/ 0 h 86"/>
                      <a:gd name="T17" fmla="*/ 170 w 170"/>
                      <a:gd name="T18" fmla="*/ 86 h 8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70" h="86">
                        <a:moveTo>
                          <a:pt x="170" y="38"/>
                        </a:moveTo>
                        <a:lnTo>
                          <a:pt x="86" y="0"/>
                        </a:lnTo>
                        <a:lnTo>
                          <a:pt x="0" y="86"/>
                        </a:lnTo>
                        <a:lnTo>
                          <a:pt x="122" y="86"/>
                        </a:lnTo>
                        <a:lnTo>
                          <a:pt x="170" y="38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877" name="Freeform 210"/>
                  <p:cNvSpPr>
                    <a:spLocks noChangeAspect="1"/>
                  </p:cNvSpPr>
                  <p:nvPr/>
                </p:nvSpPr>
                <p:spPr bwMode="auto">
                  <a:xfrm>
                    <a:off x="2803" y="3044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0 w 1"/>
                      <a:gd name="T3" fmla="*/ 0 h 1"/>
                      <a:gd name="T4" fmla="*/ 0 w 1"/>
                      <a:gd name="T5" fmla="*/ 0 h 1"/>
                      <a:gd name="T6" fmla="*/ 0 60000 65536"/>
                      <a:gd name="T7" fmla="*/ 0 60000 65536"/>
                      <a:gd name="T8" fmla="*/ 0 60000 65536"/>
                      <a:gd name="T9" fmla="*/ 0 w 1"/>
                      <a:gd name="T10" fmla="*/ 0 h 1"/>
                      <a:gd name="T11" fmla="*/ 1 w 1"/>
                      <a:gd name="T12" fmla="*/ 1 h 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" h="1">
                        <a:moveTo>
                          <a:pt x="0" y="0"/>
                        </a:move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878" name="Freeform 211"/>
                  <p:cNvSpPr>
                    <a:spLocks noChangeAspect="1"/>
                  </p:cNvSpPr>
                  <p:nvPr/>
                </p:nvSpPr>
                <p:spPr bwMode="auto">
                  <a:xfrm>
                    <a:off x="2803" y="3044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0 w 1"/>
                      <a:gd name="T3" fmla="*/ 0 h 1"/>
                      <a:gd name="T4" fmla="*/ 0 w 1"/>
                      <a:gd name="T5" fmla="*/ 0 h 1"/>
                      <a:gd name="T6" fmla="*/ 0 60000 65536"/>
                      <a:gd name="T7" fmla="*/ 0 60000 65536"/>
                      <a:gd name="T8" fmla="*/ 0 60000 65536"/>
                      <a:gd name="T9" fmla="*/ 0 w 1"/>
                      <a:gd name="T10" fmla="*/ 0 h 1"/>
                      <a:gd name="T11" fmla="*/ 1 w 1"/>
                      <a:gd name="T12" fmla="*/ 1 h 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" h="1">
                        <a:moveTo>
                          <a:pt x="0" y="0"/>
                        </a:move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879" name="Freeform 212"/>
                  <p:cNvSpPr>
                    <a:spLocks noChangeAspect="1"/>
                  </p:cNvSpPr>
                  <p:nvPr/>
                </p:nvSpPr>
                <p:spPr bwMode="auto">
                  <a:xfrm>
                    <a:off x="2592" y="2660"/>
                    <a:ext cx="131" cy="171"/>
                  </a:xfrm>
                  <a:custGeom>
                    <a:avLst/>
                    <a:gdLst>
                      <a:gd name="T0" fmla="*/ 111 w 86"/>
                      <a:gd name="T1" fmla="*/ 0 h 144"/>
                      <a:gd name="T2" fmla="*/ 0 w 86"/>
                      <a:gd name="T3" fmla="*/ 68 h 144"/>
                      <a:gd name="T4" fmla="*/ 0 w 86"/>
                      <a:gd name="T5" fmla="*/ 203 h 144"/>
                      <a:gd name="T6" fmla="*/ 0 w 86"/>
                      <a:gd name="T7" fmla="*/ 203 h 144"/>
                      <a:gd name="T8" fmla="*/ 200 w 86"/>
                      <a:gd name="T9" fmla="*/ 84 h 144"/>
                      <a:gd name="T10" fmla="*/ 111 w 86"/>
                      <a:gd name="T11" fmla="*/ 0 h 14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86"/>
                      <a:gd name="T19" fmla="*/ 0 h 144"/>
                      <a:gd name="T20" fmla="*/ 86 w 86"/>
                      <a:gd name="T21" fmla="*/ 144 h 14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86" h="144">
                        <a:moveTo>
                          <a:pt x="48" y="0"/>
                        </a:moveTo>
                        <a:lnTo>
                          <a:pt x="0" y="48"/>
                        </a:lnTo>
                        <a:lnTo>
                          <a:pt x="0" y="144"/>
                        </a:lnTo>
                        <a:lnTo>
                          <a:pt x="86" y="60"/>
                        </a:lnTo>
                        <a:lnTo>
                          <a:pt x="48" y="0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880" name="Freeform 213"/>
                  <p:cNvSpPr>
                    <a:spLocks noChangeAspect="1"/>
                  </p:cNvSpPr>
                  <p:nvPr/>
                </p:nvSpPr>
                <p:spPr bwMode="auto">
                  <a:xfrm>
                    <a:off x="2616" y="2712"/>
                    <a:ext cx="236" cy="100"/>
                  </a:xfrm>
                  <a:custGeom>
                    <a:avLst/>
                    <a:gdLst>
                      <a:gd name="T0" fmla="*/ 362 w 154"/>
                      <a:gd name="T1" fmla="*/ 76 h 84"/>
                      <a:gd name="T2" fmla="*/ 202 w 154"/>
                      <a:gd name="T3" fmla="*/ 0 h 84"/>
                      <a:gd name="T4" fmla="*/ 0 w 154"/>
                      <a:gd name="T5" fmla="*/ 119 h 84"/>
                      <a:gd name="T6" fmla="*/ 287 w 154"/>
                      <a:gd name="T7" fmla="*/ 119 h 84"/>
                      <a:gd name="T8" fmla="*/ 362 w 154"/>
                      <a:gd name="T9" fmla="*/ 76 h 8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54"/>
                      <a:gd name="T16" fmla="*/ 0 h 84"/>
                      <a:gd name="T17" fmla="*/ 154 w 154"/>
                      <a:gd name="T18" fmla="*/ 84 h 8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54" h="84">
                        <a:moveTo>
                          <a:pt x="154" y="54"/>
                        </a:moveTo>
                        <a:lnTo>
                          <a:pt x="86" y="0"/>
                        </a:lnTo>
                        <a:lnTo>
                          <a:pt x="0" y="84"/>
                        </a:lnTo>
                        <a:lnTo>
                          <a:pt x="122" y="84"/>
                        </a:lnTo>
                        <a:lnTo>
                          <a:pt x="154" y="54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881" name="Freeform 214"/>
                  <p:cNvSpPr>
                    <a:spLocks noChangeAspect="1"/>
                  </p:cNvSpPr>
                  <p:nvPr/>
                </p:nvSpPr>
                <p:spPr bwMode="auto">
                  <a:xfrm>
                    <a:off x="2616" y="2712"/>
                    <a:ext cx="236" cy="100"/>
                  </a:xfrm>
                  <a:custGeom>
                    <a:avLst/>
                    <a:gdLst>
                      <a:gd name="T0" fmla="*/ 362 w 154"/>
                      <a:gd name="T1" fmla="*/ 76 h 84"/>
                      <a:gd name="T2" fmla="*/ 202 w 154"/>
                      <a:gd name="T3" fmla="*/ 0 h 84"/>
                      <a:gd name="T4" fmla="*/ 0 w 154"/>
                      <a:gd name="T5" fmla="*/ 119 h 84"/>
                      <a:gd name="T6" fmla="*/ 287 w 154"/>
                      <a:gd name="T7" fmla="*/ 119 h 84"/>
                      <a:gd name="T8" fmla="*/ 362 w 154"/>
                      <a:gd name="T9" fmla="*/ 76 h 8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54"/>
                      <a:gd name="T16" fmla="*/ 0 h 84"/>
                      <a:gd name="T17" fmla="*/ 154 w 154"/>
                      <a:gd name="T18" fmla="*/ 84 h 8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54" h="84">
                        <a:moveTo>
                          <a:pt x="154" y="54"/>
                        </a:moveTo>
                        <a:lnTo>
                          <a:pt x="86" y="0"/>
                        </a:lnTo>
                        <a:lnTo>
                          <a:pt x="0" y="84"/>
                        </a:lnTo>
                        <a:lnTo>
                          <a:pt x="122" y="84"/>
                        </a:lnTo>
                        <a:lnTo>
                          <a:pt x="154" y="54"/>
                        </a:lnTo>
                      </a:path>
                    </a:pathLst>
                  </a:custGeom>
                  <a:noFill/>
                  <a:ln w="635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882" name="Rectangle 21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03" y="2812"/>
                    <a:ext cx="1" cy="1"/>
                  </a:xfrm>
                  <a:prstGeom prst="rect">
                    <a:avLst/>
                  </a:prstGeom>
                  <a:solidFill>
                    <a:srgbClr val="B2B2B2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883" name="Freeform 216"/>
                  <p:cNvSpPr>
                    <a:spLocks noChangeAspect="1"/>
                  </p:cNvSpPr>
                  <p:nvPr/>
                </p:nvSpPr>
                <p:spPr bwMode="auto">
                  <a:xfrm>
                    <a:off x="2803" y="2812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0 w 1"/>
                      <a:gd name="T3" fmla="*/ 0 h 1"/>
                      <a:gd name="T4" fmla="*/ 0 w 1"/>
                      <a:gd name="T5" fmla="*/ 0 h 1"/>
                      <a:gd name="T6" fmla="*/ 0 w 1"/>
                      <a:gd name="T7" fmla="*/ 0 h 1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"/>
                      <a:gd name="T13" fmla="*/ 0 h 1"/>
                      <a:gd name="T14" fmla="*/ 1 w 1"/>
                      <a:gd name="T15" fmla="*/ 1 h 1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" h="1">
                        <a:moveTo>
                          <a:pt x="0" y="0"/>
                        </a:move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884" name="Freeform 217"/>
                  <p:cNvSpPr>
                    <a:spLocks noChangeAspect="1"/>
                  </p:cNvSpPr>
                  <p:nvPr/>
                </p:nvSpPr>
                <p:spPr bwMode="auto">
                  <a:xfrm>
                    <a:off x="2592" y="2544"/>
                    <a:ext cx="131" cy="173"/>
                  </a:xfrm>
                  <a:custGeom>
                    <a:avLst/>
                    <a:gdLst>
                      <a:gd name="T0" fmla="*/ 111 w 86"/>
                      <a:gd name="T1" fmla="*/ 0 h 146"/>
                      <a:gd name="T2" fmla="*/ 0 w 86"/>
                      <a:gd name="T3" fmla="*/ 68 h 146"/>
                      <a:gd name="T4" fmla="*/ 0 w 86"/>
                      <a:gd name="T5" fmla="*/ 205 h 146"/>
                      <a:gd name="T6" fmla="*/ 0 w 86"/>
                      <a:gd name="T7" fmla="*/ 205 h 146"/>
                      <a:gd name="T8" fmla="*/ 200 w 86"/>
                      <a:gd name="T9" fmla="*/ 84 h 146"/>
                      <a:gd name="T10" fmla="*/ 111 w 86"/>
                      <a:gd name="T11" fmla="*/ 0 h 146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86"/>
                      <a:gd name="T19" fmla="*/ 0 h 146"/>
                      <a:gd name="T20" fmla="*/ 86 w 86"/>
                      <a:gd name="T21" fmla="*/ 146 h 14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86" h="146">
                        <a:moveTo>
                          <a:pt x="48" y="0"/>
                        </a:moveTo>
                        <a:lnTo>
                          <a:pt x="0" y="48"/>
                        </a:lnTo>
                        <a:lnTo>
                          <a:pt x="0" y="146"/>
                        </a:lnTo>
                        <a:lnTo>
                          <a:pt x="86" y="60"/>
                        </a:lnTo>
                        <a:lnTo>
                          <a:pt x="48" y="0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885" name="Rectangle 21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03" y="2698"/>
                    <a:ext cx="1" cy="1"/>
                  </a:xfrm>
                  <a:prstGeom prst="rect">
                    <a:avLst/>
                  </a:prstGeom>
                  <a:solidFill>
                    <a:srgbClr val="B2B2B2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886" name="Freeform 219"/>
                  <p:cNvSpPr>
                    <a:spLocks noChangeAspect="1"/>
                  </p:cNvSpPr>
                  <p:nvPr/>
                </p:nvSpPr>
                <p:spPr bwMode="auto">
                  <a:xfrm>
                    <a:off x="2803" y="2698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0 w 1"/>
                      <a:gd name="T3" fmla="*/ 0 h 1"/>
                      <a:gd name="T4" fmla="*/ 0 w 1"/>
                      <a:gd name="T5" fmla="*/ 0 h 1"/>
                      <a:gd name="T6" fmla="*/ 0 w 1"/>
                      <a:gd name="T7" fmla="*/ 0 h 1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"/>
                      <a:gd name="T13" fmla="*/ 0 h 1"/>
                      <a:gd name="T14" fmla="*/ 1 w 1"/>
                      <a:gd name="T15" fmla="*/ 1 h 1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" h="1">
                        <a:moveTo>
                          <a:pt x="0" y="0"/>
                        </a:move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887" name="Freeform 220"/>
                  <p:cNvSpPr>
                    <a:spLocks noChangeAspect="1"/>
                  </p:cNvSpPr>
                  <p:nvPr/>
                </p:nvSpPr>
                <p:spPr bwMode="auto">
                  <a:xfrm>
                    <a:off x="2592" y="2776"/>
                    <a:ext cx="131" cy="171"/>
                  </a:xfrm>
                  <a:custGeom>
                    <a:avLst/>
                    <a:gdLst>
                      <a:gd name="T0" fmla="*/ 111 w 86"/>
                      <a:gd name="T1" fmla="*/ 0 h 144"/>
                      <a:gd name="T2" fmla="*/ 0 w 86"/>
                      <a:gd name="T3" fmla="*/ 68 h 144"/>
                      <a:gd name="T4" fmla="*/ 0 w 86"/>
                      <a:gd name="T5" fmla="*/ 203 h 144"/>
                      <a:gd name="T6" fmla="*/ 0 w 86"/>
                      <a:gd name="T7" fmla="*/ 203 h 144"/>
                      <a:gd name="T8" fmla="*/ 200 w 86"/>
                      <a:gd name="T9" fmla="*/ 82 h 144"/>
                      <a:gd name="T10" fmla="*/ 111 w 86"/>
                      <a:gd name="T11" fmla="*/ 0 h 14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86"/>
                      <a:gd name="T19" fmla="*/ 0 h 144"/>
                      <a:gd name="T20" fmla="*/ 86 w 86"/>
                      <a:gd name="T21" fmla="*/ 144 h 14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86" h="144">
                        <a:moveTo>
                          <a:pt x="48" y="0"/>
                        </a:moveTo>
                        <a:lnTo>
                          <a:pt x="0" y="48"/>
                        </a:lnTo>
                        <a:lnTo>
                          <a:pt x="0" y="144"/>
                        </a:lnTo>
                        <a:lnTo>
                          <a:pt x="86" y="58"/>
                        </a:lnTo>
                        <a:lnTo>
                          <a:pt x="48" y="0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888" name="Rectangle 22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03" y="2928"/>
                    <a:ext cx="1" cy="1"/>
                  </a:xfrm>
                  <a:prstGeom prst="rect">
                    <a:avLst/>
                  </a:prstGeom>
                  <a:solidFill>
                    <a:srgbClr val="B2B2B2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889" name="Freeform 222"/>
                  <p:cNvSpPr>
                    <a:spLocks noChangeAspect="1"/>
                  </p:cNvSpPr>
                  <p:nvPr/>
                </p:nvSpPr>
                <p:spPr bwMode="auto">
                  <a:xfrm>
                    <a:off x="2803" y="2928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0 w 1"/>
                      <a:gd name="T3" fmla="*/ 0 h 1"/>
                      <a:gd name="T4" fmla="*/ 0 w 1"/>
                      <a:gd name="T5" fmla="*/ 0 h 1"/>
                      <a:gd name="T6" fmla="*/ 0 w 1"/>
                      <a:gd name="T7" fmla="*/ 0 h 1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"/>
                      <a:gd name="T13" fmla="*/ 0 h 1"/>
                      <a:gd name="T14" fmla="*/ 1 w 1"/>
                      <a:gd name="T15" fmla="*/ 1 h 1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" h="1">
                        <a:moveTo>
                          <a:pt x="0" y="0"/>
                        </a:move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890" name="Rectangle 22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665" y="2544"/>
                    <a:ext cx="187" cy="116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891" name="Rectangle 22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665" y="2660"/>
                    <a:ext cx="187" cy="116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892" name="Rectangle 22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665" y="2776"/>
                    <a:ext cx="187" cy="114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893" name="Rectangle 22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665" y="2890"/>
                    <a:ext cx="187" cy="116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31871" name="Rectangle 227"/>
              <p:cNvSpPr>
                <a:spLocks noChangeAspect="1" noChangeArrowheads="1"/>
              </p:cNvSpPr>
              <p:nvPr/>
            </p:nvSpPr>
            <p:spPr bwMode="auto">
              <a:xfrm>
                <a:off x="972" y="1884"/>
                <a:ext cx="620" cy="3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dirty="0">
                    <a:solidFill>
                      <a:srgbClr val="201080"/>
                    </a:solidFill>
                    <a:latin typeface="Calibri" panose="020F0502020204030204" pitchFamily="34" charset="0"/>
                  </a:rPr>
                  <a:t>PS</a:t>
                </a:r>
              </a:p>
            </p:txBody>
          </p:sp>
        </p:grpSp>
        <p:sp>
          <p:nvSpPr>
            <p:cNvPr id="31778" name="Oval 228"/>
            <p:cNvSpPr>
              <a:spLocks noChangeAspect="1" noChangeArrowheads="1"/>
            </p:cNvSpPr>
            <p:nvPr/>
          </p:nvSpPr>
          <p:spPr bwMode="auto">
            <a:xfrm>
              <a:off x="2128" y="1437"/>
              <a:ext cx="309" cy="309"/>
            </a:xfrm>
            <a:prstGeom prst="ellipse">
              <a:avLst/>
            </a:prstGeom>
            <a:solidFill>
              <a:srgbClr val="0066FF"/>
            </a:solidFill>
            <a:ln w="952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779" name="Oval 229"/>
            <p:cNvSpPr>
              <a:spLocks noChangeAspect="1" noChangeArrowheads="1"/>
            </p:cNvSpPr>
            <p:nvPr/>
          </p:nvSpPr>
          <p:spPr bwMode="auto">
            <a:xfrm>
              <a:off x="3366" y="1437"/>
              <a:ext cx="309" cy="309"/>
            </a:xfrm>
            <a:prstGeom prst="ellipse">
              <a:avLst/>
            </a:prstGeom>
            <a:solidFill>
              <a:srgbClr val="0066FF"/>
            </a:solidFill>
            <a:ln w="952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780" name="Oval 230"/>
            <p:cNvSpPr>
              <a:spLocks noChangeAspect="1" noChangeArrowheads="1"/>
            </p:cNvSpPr>
            <p:nvPr/>
          </p:nvSpPr>
          <p:spPr bwMode="auto">
            <a:xfrm>
              <a:off x="2351" y="1256"/>
              <a:ext cx="204" cy="204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781" name="Oval 231"/>
            <p:cNvSpPr>
              <a:spLocks noChangeAspect="1" noChangeArrowheads="1"/>
            </p:cNvSpPr>
            <p:nvPr/>
          </p:nvSpPr>
          <p:spPr bwMode="auto">
            <a:xfrm>
              <a:off x="2611" y="1256"/>
              <a:ext cx="204" cy="204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782" name="Oval 232"/>
            <p:cNvSpPr>
              <a:spLocks noChangeAspect="1" noChangeArrowheads="1"/>
            </p:cNvSpPr>
            <p:nvPr/>
          </p:nvSpPr>
          <p:spPr bwMode="auto">
            <a:xfrm>
              <a:off x="2959" y="1256"/>
              <a:ext cx="204" cy="204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783" name="Oval 233"/>
            <p:cNvSpPr>
              <a:spLocks noChangeAspect="1" noChangeArrowheads="1"/>
            </p:cNvSpPr>
            <p:nvPr/>
          </p:nvSpPr>
          <p:spPr bwMode="auto">
            <a:xfrm>
              <a:off x="3212" y="1256"/>
              <a:ext cx="203" cy="204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784" name="Oval 234"/>
            <p:cNvSpPr>
              <a:spLocks noChangeAspect="1" noChangeArrowheads="1"/>
            </p:cNvSpPr>
            <p:nvPr/>
          </p:nvSpPr>
          <p:spPr bwMode="auto">
            <a:xfrm>
              <a:off x="1727" y="1782"/>
              <a:ext cx="309" cy="309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785" name="Oval 235"/>
            <p:cNvSpPr>
              <a:spLocks noChangeAspect="1" noChangeArrowheads="1"/>
            </p:cNvSpPr>
            <p:nvPr/>
          </p:nvSpPr>
          <p:spPr bwMode="auto">
            <a:xfrm>
              <a:off x="1182" y="2100"/>
              <a:ext cx="307" cy="30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786" name="Oval 236"/>
            <p:cNvSpPr>
              <a:spLocks noChangeAspect="1" noChangeArrowheads="1"/>
            </p:cNvSpPr>
            <p:nvPr/>
          </p:nvSpPr>
          <p:spPr bwMode="auto">
            <a:xfrm>
              <a:off x="1005" y="2427"/>
              <a:ext cx="307" cy="308"/>
            </a:xfrm>
            <a:prstGeom prst="ellipse">
              <a:avLst/>
            </a:prstGeom>
            <a:solidFill>
              <a:srgbClr val="0066FF"/>
            </a:solidFill>
            <a:ln w="952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787" name="Oval 237"/>
            <p:cNvSpPr>
              <a:spLocks noChangeAspect="1" noChangeArrowheads="1"/>
            </p:cNvSpPr>
            <p:nvPr/>
          </p:nvSpPr>
          <p:spPr bwMode="auto">
            <a:xfrm>
              <a:off x="4309" y="2119"/>
              <a:ext cx="308" cy="30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788" name="Oval 238"/>
            <p:cNvSpPr>
              <a:spLocks noChangeAspect="1" noChangeArrowheads="1"/>
            </p:cNvSpPr>
            <p:nvPr/>
          </p:nvSpPr>
          <p:spPr bwMode="auto">
            <a:xfrm>
              <a:off x="4493" y="2462"/>
              <a:ext cx="307" cy="308"/>
            </a:xfrm>
            <a:prstGeom prst="ellipse">
              <a:avLst/>
            </a:prstGeom>
            <a:solidFill>
              <a:srgbClr val="0066FF"/>
            </a:solidFill>
            <a:ln w="952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789" name="Oval 239"/>
            <p:cNvSpPr>
              <a:spLocks noChangeAspect="1" noChangeArrowheads="1"/>
            </p:cNvSpPr>
            <p:nvPr/>
          </p:nvSpPr>
          <p:spPr bwMode="auto">
            <a:xfrm>
              <a:off x="3754" y="1803"/>
              <a:ext cx="308" cy="30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790" name="Oval 241"/>
            <p:cNvSpPr>
              <a:spLocks noChangeAspect="1" noChangeArrowheads="1"/>
            </p:cNvSpPr>
            <p:nvPr/>
          </p:nvSpPr>
          <p:spPr bwMode="auto">
            <a:xfrm>
              <a:off x="2069" y="1776"/>
              <a:ext cx="205" cy="204"/>
            </a:xfrm>
            <a:prstGeom prst="ellipse">
              <a:avLst/>
            </a:prstGeom>
            <a:solidFill>
              <a:srgbClr val="0066FF"/>
            </a:solidFill>
            <a:ln w="952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791" name="Oval 242"/>
            <p:cNvSpPr>
              <a:spLocks noChangeAspect="1" noChangeArrowheads="1"/>
            </p:cNvSpPr>
            <p:nvPr/>
          </p:nvSpPr>
          <p:spPr bwMode="auto">
            <a:xfrm>
              <a:off x="2301" y="1776"/>
              <a:ext cx="205" cy="204"/>
            </a:xfrm>
            <a:prstGeom prst="ellipse">
              <a:avLst/>
            </a:prstGeom>
            <a:solidFill>
              <a:srgbClr val="0066FF"/>
            </a:solidFill>
            <a:ln w="952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792" name="Oval 243"/>
            <p:cNvSpPr>
              <a:spLocks noChangeAspect="1" noChangeArrowheads="1"/>
            </p:cNvSpPr>
            <p:nvPr/>
          </p:nvSpPr>
          <p:spPr bwMode="auto">
            <a:xfrm>
              <a:off x="3252" y="1776"/>
              <a:ext cx="204" cy="204"/>
            </a:xfrm>
            <a:prstGeom prst="ellipse">
              <a:avLst/>
            </a:prstGeom>
            <a:solidFill>
              <a:srgbClr val="0066FF"/>
            </a:solidFill>
            <a:ln w="952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793" name="Oval 244"/>
            <p:cNvSpPr>
              <a:spLocks noChangeAspect="1" noChangeArrowheads="1"/>
            </p:cNvSpPr>
            <p:nvPr/>
          </p:nvSpPr>
          <p:spPr bwMode="auto">
            <a:xfrm>
              <a:off x="3515" y="1793"/>
              <a:ext cx="204" cy="204"/>
            </a:xfrm>
            <a:prstGeom prst="ellipse">
              <a:avLst/>
            </a:prstGeom>
            <a:solidFill>
              <a:srgbClr val="0066FF"/>
            </a:solidFill>
            <a:ln w="952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794" name="Oval 248"/>
            <p:cNvSpPr>
              <a:spLocks noChangeAspect="1" noChangeArrowheads="1"/>
            </p:cNvSpPr>
            <p:nvPr/>
          </p:nvSpPr>
          <p:spPr bwMode="auto">
            <a:xfrm>
              <a:off x="2692" y="1481"/>
              <a:ext cx="168" cy="16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795" name="Oval 249"/>
            <p:cNvSpPr>
              <a:spLocks noChangeAspect="1" noChangeArrowheads="1"/>
            </p:cNvSpPr>
            <p:nvPr/>
          </p:nvSpPr>
          <p:spPr bwMode="auto">
            <a:xfrm>
              <a:off x="2897" y="1481"/>
              <a:ext cx="169" cy="16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796" name="Oval 251"/>
            <p:cNvSpPr>
              <a:spLocks noChangeAspect="1" noChangeArrowheads="1"/>
            </p:cNvSpPr>
            <p:nvPr/>
          </p:nvSpPr>
          <p:spPr bwMode="auto">
            <a:xfrm>
              <a:off x="1536" y="2108"/>
              <a:ext cx="309" cy="309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797" name="Oval 252"/>
            <p:cNvSpPr>
              <a:spLocks noChangeAspect="1" noChangeArrowheads="1"/>
            </p:cNvSpPr>
            <p:nvPr/>
          </p:nvSpPr>
          <p:spPr bwMode="auto">
            <a:xfrm>
              <a:off x="3955" y="2108"/>
              <a:ext cx="309" cy="309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798" name="Oval 255"/>
            <p:cNvSpPr>
              <a:spLocks noChangeAspect="1" noChangeArrowheads="1"/>
            </p:cNvSpPr>
            <p:nvPr/>
          </p:nvSpPr>
          <p:spPr bwMode="auto">
            <a:xfrm>
              <a:off x="4096" y="2462"/>
              <a:ext cx="309" cy="30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799" name="Oval 258"/>
            <p:cNvSpPr>
              <a:spLocks noChangeAspect="1" noChangeArrowheads="1"/>
            </p:cNvSpPr>
            <p:nvPr/>
          </p:nvSpPr>
          <p:spPr bwMode="auto">
            <a:xfrm>
              <a:off x="1358" y="2437"/>
              <a:ext cx="310" cy="309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grpSp>
          <p:nvGrpSpPr>
            <p:cNvPr id="31749" name="Group 366"/>
            <p:cNvGrpSpPr>
              <a:grpSpLocks noChangeAspect="1"/>
            </p:cNvGrpSpPr>
            <p:nvPr/>
          </p:nvGrpSpPr>
          <p:grpSpPr bwMode="auto">
            <a:xfrm>
              <a:off x="764" y="2788"/>
              <a:ext cx="563" cy="285"/>
              <a:chOff x="525" y="3004"/>
              <a:chExt cx="619" cy="313"/>
            </a:xfrm>
          </p:grpSpPr>
          <p:grpSp>
            <p:nvGrpSpPr>
              <p:cNvPr id="31750" name="Group 324"/>
              <p:cNvGrpSpPr>
                <a:grpSpLocks noChangeAspect="1"/>
              </p:cNvGrpSpPr>
              <p:nvPr/>
            </p:nvGrpSpPr>
            <p:grpSpPr bwMode="auto">
              <a:xfrm>
                <a:off x="592" y="3014"/>
                <a:ext cx="513" cy="250"/>
                <a:chOff x="44" y="3724"/>
                <a:chExt cx="633" cy="308"/>
              </a:xfrm>
            </p:grpSpPr>
            <p:grpSp>
              <p:nvGrpSpPr>
                <p:cNvPr id="31767" name="Group 262"/>
                <p:cNvGrpSpPr>
                  <a:grpSpLocks noChangeAspect="1"/>
                </p:cNvGrpSpPr>
                <p:nvPr/>
              </p:nvGrpSpPr>
              <p:grpSpPr bwMode="auto">
                <a:xfrm>
                  <a:off x="523" y="3724"/>
                  <a:ext cx="154" cy="308"/>
                  <a:chOff x="4903" y="2504"/>
                  <a:chExt cx="260" cy="519"/>
                </a:xfrm>
              </p:grpSpPr>
              <p:sp>
                <p:nvSpPr>
                  <p:cNvPr id="31865" name="Freeform 263"/>
                  <p:cNvSpPr>
                    <a:spLocks noChangeAspect="1"/>
                  </p:cNvSpPr>
                  <p:nvPr/>
                </p:nvSpPr>
                <p:spPr bwMode="auto">
                  <a:xfrm>
                    <a:off x="4903" y="2921"/>
                    <a:ext cx="260" cy="102"/>
                  </a:xfrm>
                  <a:custGeom>
                    <a:avLst/>
                    <a:gdLst>
                      <a:gd name="T0" fmla="*/ 398 w 170"/>
                      <a:gd name="T1" fmla="*/ 53 h 86"/>
                      <a:gd name="T2" fmla="*/ 202 w 170"/>
                      <a:gd name="T3" fmla="*/ 0 h 86"/>
                      <a:gd name="T4" fmla="*/ 0 w 170"/>
                      <a:gd name="T5" fmla="*/ 121 h 86"/>
                      <a:gd name="T6" fmla="*/ 286 w 170"/>
                      <a:gd name="T7" fmla="*/ 121 h 86"/>
                      <a:gd name="T8" fmla="*/ 398 w 170"/>
                      <a:gd name="T9" fmla="*/ 53 h 8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70"/>
                      <a:gd name="T16" fmla="*/ 0 h 86"/>
                      <a:gd name="T17" fmla="*/ 170 w 170"/>
                      <a:gd name="T18" fmla="*/ 86 h 8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70" h="86">
                        <a:moveTo>
                          <a:pt x="170" y="38"/>
                        </a:moveTo>
                        <a:lnTo>
                          <a:pt x="86" y="0"/>
                        </a:lnTo>
                        <a:lnTo>
                          <a:pt x="0" y="86"/>
                        </a:lnTo>
                        <a:lnTo>
                          <a:pt x="122" y="86"/>
                        </a:lnTo>
                        <a:lnTo>
                          <a:pt x="170" y="38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866" name="Rectangle 26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976" y="2504"/>
                    <a:ext cx="187" cy="116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867" name="Rectangle 26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976" y="2620"/>
                    <a:ext cx="187" cy="116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868" name="Rectangle 26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976" y="2736"/>
                    <a:ext cx="187" cy="114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869" name="Rectangle 26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976" y="2850"/>
                    <a:ext cx="187" cy="116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31768" name="Group 268"/>
                <p:cNvGrpSpPr>
                  <a:grpSpLocks noChangeAspect="1"/>
                </p:cNvGrpSpPr>
                <p:nvPr/>
              </p:nvGrpSpPr>
              <p:grpSpPr bwMode="auto">
                <a:xfrm>
                  <a:off x="156" y="3726"/>
                  <a:ext cx="409" cy="306"/>
                  <a:chOff x="3192" y="2544"/>
                  <a:chExt cx="690" cy="516"/>
                </a:xfrm>
              </p:grpSpPr>
              <p:sp>
                <p:nvSpPr>
                  <p:cNvPr id="31863" name="Freeform 269"/>
                  <p:cNvSpPr>
                    <a:spLocks noChangeAspect="1"/>
                  </p:cNvSpPr>
                  <p:nvPr/>
                </p:nvSpPr>
                <p:spPr bwMode="auto">
                  <a:xfrm>
                    <a:off x="3192" y="3003"/>
                    <a:ext cx="690" cy="57"/>
                  </a:xfrm>
                  <a:custGeom>
                    <a:avLst/>
                    <a:gdLst>
                      <a:gd name="T0" fmla="*/ 1053 w 452"/>
                      <a:gd name="T1" fmla="*/ 0 h 48"/>
                      <a:gd name="T2" fmla="*/ 942 w 452"/>
                      <a:gd name="T3" fmla="*/ 68 h 48"/>
                      <a:gd name="T4" fmla="*/ 942 w 452"/>
                      <a:gd name="T5" fmla="*/ 68 h 48"/>
                      <a:gd name="T6" fmla="*/ 0 w 452"/>
                      <a:gd name="T7" fmla="*/ 68 h 48"/>
                      <a:gd name="T8" fmla="*/ 0 w 452"/>
                      <a:gd name="T9" fmla="*/ 68 h 48"/>
                      <a:gd name="T10" fmla="*/ 111 w 452"/>
                      <a:gd name="T11" fmla="*/ 0 h 48"/>
                      <a:gd name="T12" fmla="*/ 1053 w 452"/>
                      <a:gd name="T13" fmla="*/ 0 h 48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452"/>
                      <a:gd name="T22" fmla="*/ 0 h 48"/>
                      <a:gd name="T23" fmla="*/ 452 w 452"/>
                      <a:gd name="T24" fmla="*/ 48 h 48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452" h="48">
                        <a:moveTo>
                          <a:pt x="452" y="0"/>
                        </a:moveTo>
                        <a:lnTo>
                          <a:pt x="404" y="48"/>
                        </a:lnTo>
                        <a:lnTo>
                          <a:pt x="0" y="48"/>
                        </a:lnTo>
                        <a:lnTo>
                          <a:pt x="48" y="0"/>
                        </a:lnTo>
                        <a:lnTo>
                          <a:pt x="452" y="0"/>
                        </a:lnTo>
                        <a:close/>
                      </a:path>
                    </a:pathLst>
                  </a:custGeom>
                  <a:solidFill>
                    <a:srgbClr val="FF9900"/>
                  </a:solidFill>
                  <a:ln w="0">
                    <a:solidFill>
                      <a:srgbClr val="B28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864" name="Rectangle 27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264" y="2544"/>
                    <a:ext cx="617" cy="462"/>
                  </a:xfrm>
                  <a:prstGeom prst="rect">
                    <a:avLst/>
                  </a:prstGeom>
                  <a:solidFill>
                    <a:srgbClr val="FF9900"/>
                  </a:solidFill>
                  <a:ln w="0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31769" name="Group 271"/>
                <p:cNvGrpSpPr>
                  <a:grpSpLocks noChangeAspect="1"/>
                </p:cNvGrpSpPr>
                <p:nvPr/>
              </p:nvGrpSpPr>
              <p:grpSpPr bwMode="auto">
                <a:xfrm>
                  <a:off x="44" y="3724"/>
                  <a:ext cx="154" cy="308"/>
                  <a:chOff x="2592" y="2544"/>
                  <a:chExt cx="260" cy="519"/>
                </a:xfrm>
              </p:grpSpPr>
              <p:sp>
                <p:nvSpPr>
                  <p:cNvPr id="31844" name="Freeform 272"/>
                  <p:cNvSpPr>
                    <a:spLocks noChangeAspect="1"/>
                  </p:cNvSpPr>
                  <p:nvPr/>
                </p:nvSpPr>
                <p:spPr bwMode="auto">
                  <a:xfrm>
                    <a:off x="2592" y="2890"/>
                    <a:ext cx="131" cy="173"/>
                  </a:xfrm>
                  <a:custGeom>
                    <a:avLst/>
                    <a:gdLst>
                      <a:gd name="T0" fmla="*/ 111 w 86"/>
                      <a:gd name="T1" fmla="*/ 0 h 146"/>
                      <a:gd name="T2" fmla="*/ 0 w 86"/>
                      <a:gd name="T3" fmla="*/ 68 h 146"/>
                      <a:gd name="T4" fmla="*/ 0 w 86"/>
                      <a:gd name="T5" fmla="*/ 205 h 146"/>
                      <a:gd name="T6" fmla="*/ 0 w 86"/>
                      <a:gd name="T7" fmla="*/ 205 h 146"/>
                      <a:gd name="T8" fmla="*/ 200 w 86"/>
                      <a:gd name="T9" fmla="*/ 84 h 146"/>
                      <a:gd name="T10" fmla="*/ 111 w 86"/>
                      <a:gd name="T11" fmla="*/ 0 h 146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86"/>
                      <a:gd name="T19" fmla="*/ 0 h 146"/>
                      <a:gd name="T20" fmla="*/ 86 w 86"/>
                      <a:gd name="T21" fmla="*/ 146 h 14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86" h="146">
                        <a:moveTo>
                          <a:pt x="48" y="0"/>
                        </a:moveTo>
                        <a:lnTo>
                          <a:pt x="0" y="48"/>
                        </a:lnTo>
                        <a:lnTo>
                          <a:pt x="0" y="146"/>
                        </a:lnTo>
                        <a:lnTo>
                          <a:pt x="86" y="60"/>
                        </a:lnTo>
                        <a:lnTo>
                          <a:pt x="48" y="0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845" name="Freeform 273"/>
                  <p:cNvSpPr>
                    <a:spLocks noChangeAspect="1"/>
                  </p:cNvSpPr>
                  <p:nvPr/>
                </p:nvSpPr>
                <p:spPr bwMode="auto">
                  <a:xfrm>
                    <a:off x="2592" y="2961"/>
                    <a:ext cx="260" cy="102"/>
                  </a:xfrm>
                  <a:custGeom>
                    <a:avLst/>
                    <a:gdLst>
                      <a:gd name="T0" fmla="*/ 398 w 170"/>
                      <a:gd name="T1" fmla="*/ 53 h 86"/>
                      <a:gd name="T2" fmla="*/ 202 w 170"/>
                      <a:gd name="T3" fmla="*/ 0 h 86"/>
                      <a:gd name="T4" fmla="*/ 0 w 170"/>
                      <a:gd name="T5" fmla="*/ 121 h 86"/>
                      <a:gd name="T6" fmla="*/ 286 w 170"/>
                      <a:gd name="T7" fmla="*/ 121 h 86"/>
                      <a:gd name="T8" fmla="*/ 398 w 170"/>
                      <a:gd name="T9" fmla="*/ 53 h 8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70"/>
                      <a:gd name="T16" fmla="*/ 0 h 86"/>
                      <a:gd name="T17" fmla="*/ 170 w 170"/>
                      <a:gd name="T18" fmla="*/ 86 h 8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70" h="86">
                        <a:moveTo>
                          <a:pt x="170" y="38"/>
                        </a:moveTo>
                        <a:lnTo>
                          <a:pt x="86" y="0"/>
                        </a:lnTo>
                        <a:lnTo>
                          <a:pt x="0" y="86"/>
                        </a:lnTo>
                        <a:lnTo>
                          <a:pt x="122" y="86"/>
                        </a:lnTo>
                        <a:lnTo>
                          <a:pt x="170" y="38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846" name="Freeform 274"/>
                  <p:cNvSpPr>
                    <a:spLocks noChangeAspect="1"/>
                  </p:cNvSpPr>
                  <p:nvPr/>
                </p:nvSpPr>
                <p:spPr bwMode="auto">
                  <a:xfrm>
                    <a:off x="2803" y="3044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0 w 1"/>
                      <a:gd name="T3" fmla="*/ 0 h 1"/>
                      <a:gd name="T4" fmla="*/ 0 w 1"/>
                      <a:gd name="T5" fmla="*/ 0 h 1"/>
                      <a:gd name="T6" fmla="*/ 0 60000 65536"/>
                      <a:gd name="T7" fmla="*/ 0 60000 65536"/>
                      <a:gd name="T8" fmla="*/ 0 60000 65536"/>
                      <a:gd name="T9" fmla="*/ 0 w 1"/>
                      <a:gd name="T10" fmla="*/ 0 h 1"/>
                      <a:gd name="T11" fmla="*/ 1 w 1"/>
                      <a:gd name="T12" fmla="*/ 1 h 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" h="1">
                        <a:moveTo>
                          <a:pt x="0" y="0"/>
                        </a:move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847" name="Freeform 275"/>
                  <p:cNvSpPr>
                    <a:spLocks noChangeAspect="1"/>
                  </p:cNvSpPr>
                  <p:nvPr/>
                </p:nvSpPr>
                <p:spPr bwMode="auto">
                  <a:xfrm>
                    <a:off x="2803" y="3044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0 w 1"/>
                      <a:gd name="T3" fmla="*/ 0 h 1"/>
                      <a:gd name="T4" fmla="*/ 0 w 1"/>
                      <a:gd name="T5" fmla="*/ 0 h 1"/>
                      <a:gd name="T6" fmla="*/ 0 60000 65536"/>
                      <a:gd name="T7" fmla="*/ 0 60000 65536"/>
                      <a:gd name="T8" fmla="*/ 0 60000 65536"/>
                      <a:gd name="T9" fmla="*/ 0 w 1"/>
                      <a:gd name="T10" fmla="*/ 0 h 1"/>
                      <a:gd name="T11" fmla="*/ 1 w 1"/>
                      <a:gd name="T12" fmla="*/ 1 h 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" h="1">
                        <a:moveTo>
                          <a:pt x="0" y="0"/>
                        </a:move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848" name="Freeform 276"/>
                  <p:cNvSpPr>
                    <a:spLocks noChangeAspect="1"/>
                  </p:cNvSpPr>
                  <p:nvPr/>
                </p:nvSpPr>
                <p:spPr bwMode="auto">
                  <a:xfrm>
                    <a:off x="2592" y="2660"/>
                    <a:ext cx="131" cy="171"/>
                  </a:xfrm>
                  <a:custGeom>
                    <a:avLst/>
                    <a:gdLst>
                      <a:gd name="T0" fmla="*/ 111 w 86"/>
                      <a:gd name="T1" fmla="*/ 0 h 144"/>
                      <a:gd name="T2" fmla="*/ 0 w 86"/>
                      <a:gd name="T3" fmla="*/ 68 h 144"/>
                      <a:gd name="T4" fmla="*/ 0 w 86"/>
                      <a:gd name="T5" fmla="*/ 203 h 144"/>
                      <a:gd name="T6" fmla="*/ 0 w 86"/>
                      <a:gd name="T7" fmla="*/ 203 h 144"/>
                      <a:gd name="T8" fmla="*/ 200 w 86"/>
                      <a:gd name="T9" fmla="*/ 84 h 144"/>
                      <a:gd name="T10" fmla="*/ 111 w 86"/>
                      <a:gd name="T11" fmla="*/ 0 h 14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86"/>
                      <a:gd name="T19" fmla="*/ 0 h 144"/>
                      <a:gd name="T20" fmla="*/ 86 w 86"/>
                      <a:gd name="T21" fmla="*/ 144 h 14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86" h="144">
                        <a:moveTo>
                          <a:pt x="48" y="0"/>
                        </a:moveTo>
                        <a:lnTo>
                          <a:pt x="0" y="48"/>
                        </a:lnTo>
                        <a:lnTo>
                          <a:pt x="0" y="144"/>
                        </a:lnTo>
                        <a:lnTo>
                          <a:pt x="86" y="60"/>
                        </a:lnTo>
                        <a:lnTo>
                          <a:pt x="48" y="0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849" name="Freeform 277"/>
                  <p:cNvSpPr>
                    <a:spLocks noChangeAspect="1"/>
                  </p:cNvSpPr>
                  <p:nvPr/>
                </p:nvSpPr>
                <p:spPr bwMode="auto">
                  <a:xfrm>
                    <a:off x="2616" y="2712"/>
                    <a:ext cx="236" cy="100"/>
                  </a:xfrm>
                  <a:custGeom>
                    <a:avLst/>
                    <a:gdLst>
                      <a:gd name="T0" fmla="*/ 362 w 154"/>
                      <a:gd name="T1" fmla="*/ 76 h 84"/>
                      <a:gd name="T2" fmla="*/ 202 w 154"/>
                      <a:gd name="T3" fmla="*/ 0 h 84"/>
                      <a:gd name="T4" fmla="*/ 0 w 154"/>
                      <a:gd name="T5" fmla="*/ 119 h 84"/>
                      <a:gd name="T6" fmla="*/ 287 w 154"/>
                      <a:gd name="T7" fmla="*/ 119 h 84"/>
                      <a:gd name="T8" fmla="*/ 362 w 154"/>
                      <a:gd name="T9" fmla="*/ 76 h 8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54"/>
                      <a:gd name="T16" fmla="*/ 0 h 84"/>
                      <a:gd name="T17" fmla="*/ 154 w 154"/>
                      <a:gd name="T18" fmla="*/ 84 h 8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54" h="84">
                        <a:moveTo>
                          <a:pt x="154" y="54"/>
                        </a:moveTo>
                        <a:lnTo>
                          <a:pt x="86" y="0"/>
                        </a:lnTo>
                        <a:lnTo>
                          <a:pt x="0" y="84"/>
                        </a:lnTo>
                        <a:lnTo>
                          <a:pt x="122" y="84"/>
                        </a:lnTo>
                        <a:lnTo>
                          <a:pt x="154" y="54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850" name="Freeform 278"/>
                  <p:cNvSpPr>
                    <a:spLocks noChangeAspect="1"/>
                  </p:cNvSpPr>
                  <p:nvPr/>
                </p:nvSpPr>
                <p:spPr bwMode="auto">
                  <a:xfrm>
                    <a:off x="2616" y="2712"/>
                    <a:ext cx="236" cy="100"/>
                  </a:xfrm>
                  <a:custGeom>
                    <a:avLst/>
                    <a:gdLst>
                      <a:gd name="T0" fmla="*/ 362 w 154"/>
                      <a:gd name="T1" fmla="*/ 76 h 84"/>
                      <a:gd name="T2" fmla="*/ 202 w 154"/>
                      <a:gd name="T3" fmla="*/ 0 h 84"/>
                      <a:gd name="T4" fmla="*/ 0 w 154"/>
                      <a:gd name="T5" fmla="*/ 119 h 84"/>
                      <a:gd name="T6" fmla="*/ 287 w 154"/>
                      <a:gd name="T7" fmla="*/ 119 h 84"/>
                      <a:gd name="T8" fmla="*/ 362 w 154"/>
                      <a:gd name="T9" fmla="*/ 76 h 8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54"/>
                      <a:gd name="T16" fmla="*/ 0 h 84"/>
                      <a:gd name="T17" fmla="*/ 154 w 154"/>
                      <a:gd name="T18" fmla="*/ 84 h 8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54" h="84">
                        <a:moveTo>
                          <a:pt x="154" y="54"/>
                        </a:moveTo>
                        <a:lnTo>
                          <a:pt x="86" y="0"/>
                        </a:lnTo>
                        <a:lnTo>
                          <a:pt x="0" y="84"/>
                        </a:lnTo>
                        <a:lnTo>
                          <a:pt x="122" y="84"/>
                        </a:lnTo>
                        <a:lnTo>
                          <a:pt x="154" y="54"/>
                        </a:lnTo>
                      </a:path>
                    </a:pathLst>
                  </a:custGeom>
                  <a:noFill/>
                  <a:ln w="635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851" name="Rectangle 27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03" y="2812"/>
                    <a:ext cx="1" cy="1"/>
                  </a:xfrm>
                  <a:prstGeom prst="rect">
                    <a:avLst/>
                  </a:prstGeom>
                  <a:solidFill>
                    <a:srgbClr val="B2B2B2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852" name="Freeform 280"/>
                  <p:cNvSpPr>
                    <a:spLocks noChangeAspect="1"/>
                  </p:cNvSpPr>
                  <p:nvPr/>
                </p:nvSpPr>
                <p:spPr bwMode="auto">
                  <a:xfrm>
                    <a:off x="2803" y="2812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0 w 1"/>
                      <a:gd name="T3" fmla="*/ 0 h 1"/>
                      <a:gd name="T4" fmla="*/ 0 w 1"/>
                      <a:gd name="T5" fmla="*/ 0 h 1"/>
                      <a:gd name="T6" fmla="*/ 0 w 1"/>
                      <a:gd name="T7" fmla="*/ 0 h 1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"/>
                      <a:gd name="T13" fmla="*/ 0 h 1"/>
                      <a:gd name="T14" fmla="*/ 1 w 1"/>
                      <a:gd name="T15" fmla="*/ 1 h 1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" h="1">
                        <a:moveTo>
                          <a:pt x="0" y="0"/>
                        </a:move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853" name="Freeform 281"/>
                  <p:cNvSpPr>
                    <a:spLocks noChangeAspect="1"/>
                  </p:cNvSpPr>
                  <p:nvPr/>
                </p:nvSpPr>
                <p:spPr bwMode="auto">
                  <a:xfrm>
                    <a:off x="2592" y="2544"/>
                    <a:ext cx="131" cy="173"/>
                  </a:xfrm>
                  <a:custGeom>
                    <a:avLst/>
                    <a:gdLst>
                      <a:gd name="T0" fmla="*/ 111 w 86"/>
                      <a:gd name="T1" fmla="*/ 0 h 146"/>
                      <a:gd name="T2" fmla="*/ 0 w 86"/>
                      <a:gd name="T3" fmla="*/ 68 h 146"/>
                      <a:gd name="T4" fmla="*/ 0 w 86"/>
                      <a:gd name="T5" fmla="*/ 205 h 146"/>
                      <a:gd name="T6" fmla="*/ 0 w 86"/>
                      <a:gd name="T7" fmla="*/ 205 h 146"/>
                      <a:gd name="T8" fmla="*/ 200 w 86"/>
                      <a:gd name="T9" fmla="*/ 84 h 146"/>
                      <a:gd name="T10" fmla="*/ 111 w 86"/>
                      <a:gd name="T11" fmla="*/ 0 h 146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86"/>
                      <a:gd name="T19" fmla="*/ 0 h 146"/>
                      <a:gd name="T20" fmla="*/ 86 w 86"/>
                      <a:gd name="T21" fmla="*/ 146 h 14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86" h="146">
                        <a:moveTo>
                          <a:pt x="48" y="0"/>
                        </a:moveTo>
                        <a:lnTo>
                          <a:pt x="0" y="48"/>
                        </a:lnTo>
                        <a:lnTo>
                          <a:pt x="0" y="146"/>
                        </a:lnTo>
                        <a:lnTo>
                          <a:pt x="86" y="60"/>
                        </a:lnTo>
                        <a:lnTo>
                          <a:pt x="48" y="0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854" name="Rectangle 28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03" y="2698"/>
                    <a:ext cx="1" cy="1"/>
                  </a:xfrm>
                  <a:prstGeom prst="rect">
                    <a:avLst/>
                  </a:prstGeom>
                  <a:solidFill>
                    <a:srgbClr val="B2B2B2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855" name="Freeform 283"/>
                  <p:cNvSpPr>
                    <a:spLocks noChangeAspect="1"/>
                  </p:cNvSpPr>
                  <p:nvPr/>
                </p:nvSpPr>
                <p:spPr bwMode="auto">
                  <a:xfrm>
                    <a:off x="2803" y="2698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0 w 1"/>
                      <a:gd name="T3" fmla="*/ 0 h 1"/>
                      <a:gd name="T4" fmla="*/ 0 w 1"/>
                      <a:gd name="T5" fmla="*/ 0 h 1"/>
                      <a:gd name="T6" fmla="*/ 0 w 1"/>
                      <a:gd name="T7" fmla="*/ 0 h 1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"/>
                      <a:gd name="T13" fmla="*/ 0 h 1"/>
                      <a:gd name="T14" fmla="*/ 1 w 1"/>
                      <a:gd name="T15" fmla="*/ 1 h 1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" h="1">
                        <a:moveTo>
                          <a:pt x="0" y="0"/>
                        </a:move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856" name="Freeform 284"/>
                  <p:cNvSpPr>
                    <a:spLocks noChangeAspect="1"/>
                  </p:cNvSpPr>
                  <p:nvPr/>
                </p:nvSpPr>
                <p:spPr bwMode="auto">
                  <a:xfrm>
                    <a:off x="2592" y="2776"/>
                    <a:ext cx="131" cy="171"/>
                  </a:xfrm>
                  <a:custGeom>
                    <a:avLst/>
                    <a:gdLst>
                      <a:gd name="T0" fmla="*/ 111 w 86"/>
                      <a:gd name="T1" fmla="*/ 0 h 144"/>
                      <a:gd name="T2" fmla="*/ 0 w 86"/>
                      <a:gd name="T3" fmla="*/ 68 h 144"/>
                      <a:gd name="T4" fmla="*/ 0 w 86"/>
                      <a:gd name="T5" fmla="*/ 203 h 144"/>
                      <a:gd name="T6" fmla="*/ 0 w 86"/>
                      <a:gd name="T7" fmla="*/ 203 h 144"/>
                      <a:gd name="T8" fmla="*/ 200 w 86"/>
                      <a:gd name="T9" fmla="*/ 82 h 144"/>
                      <a:gd name="T10" fmla="*/ 111 w 86"/>
                      <a:gd name="T11" fmla="*/ 0 h 14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86"/>
                      <a:gd name="T19" fmla="*/ 0 h 144"/>
                      <a:gd name="T20" fmla="*/ 86 w 86"/>
                      <a:gd name="T21" fmla="*/ 144 h 14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86" h="144">
                        <a:moveTo>
                          <a:pt x="48" y="0"/>
                        </a:moveTo>
                        <a:lnTo>
                          <a:pt x="0" y="48"/>
                        </a:lnTo>
                        <a:lnTo>
                          <a:pt x="0" y="144"/>
                        </a:lnTo>
                        <a:lnTo>
                          <a:pt x="86" y="58"/>
                        </a:lnTo>
                        <a:lnTo>
                          <a:pt x="48" y="0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857" name="Rectangle 28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03" y="2928"/>
                    <a:ext cx="1" cy="1"/>
                  </a:xfrm>
                  <a:prstGeom prst="rect">
                    <a:avLst/>
                  </a:prstGeom>
                  <a:solidFill>
                    <a:srgbClr val="B2B2B2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858" name="Freeform 286"/>
                  <p:cNvSpPr>
                    <a:spLocks noChangeAspect="1"/>
                  </p:cNvSpPr>
                  <p:nvPr/>
                </p:nvSpPr>
                <p:spPr bwMode="auto">
                  <a:xfrm>
                    <a:off x="2803" y="2928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0 w 1"/>
                      <a:gd name="T3" fmla="*/ 0 h 1"/>
                      <a:gd name="T4" fmla="*/ 0 w 1"/>
                      <a:gd name="T5" fmla="*/ 0 h 1"/>
                      <a:gd name="T6" fmla="*/ 0 w 1"/>
                      <a:gd name="T7" fmla="*/ 0 h 1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"/>
                      <a:gd name="T13" fmla="*/ 0 h 1"/>
                      <a:gd name="T14" fmla="*/ 1 w 1"/>
                      <a:gd name="T15" fmla="*/ 1 h 1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" h="1">
                        <a:moveTo>
                          <a:pt x="0" y="0"/>
                        </a:move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859" name="Rectangle 28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665" y="2544"/>
                    <a:ext cx="187" cy="116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860" name="Rectangle 28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665" y="2660"/>
                    <a:ext cx="187" cy="116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861" name="Rectangle 28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665" y="2776"/>
                    <a:ext cx="187" cy="114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862" name="Rectangle 29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665" y="2890"/>
                    <a:ext cx="187" cy="116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31840" name="Rectangle 291"/>
              <p:cNvSpPr>
                <a:spLocks noChangeAspect="1" noChangeArrowheads="1"/>
              </p:cNvSpPr>
              <p:nvPr/>
            </p:nvSpPr>
            <p:spPr bwMode="auto">
              <a:xfrm>
                <a:off x="525" y="3004"/>
                <a:ext cx="619" cy="3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dirty="0">
                    <a:solidFill>
                      <a:srgbClr val="201080"/>
                    </a:solidFill>
                    <a:latin typeface="Calibri" panose="020F0502020204030204" pitchFamily="34" charset="0"/>
                  </a:rPr>
                  <a:t>PS</a:t>
                </a:r>
              </a:p>
            </p:txBody>
          </p:sp>
        </p:grpSp>
        <p:sp>
          <p:nvSpPr>
            <p:cNvPr id="31801" name="Oval 359"/>
            <p:cNvSpPr>
              <a:spLocks noChangeAspect="1" noChangeArrowheads="1"/>
            </p:cNvSpPr>
            <p:nvPr/>
          </p:nvSpPr>
          <p:spPr bwMode="auto">
            <a:xfrm>
              <a:off x="576" y="3088"/>
              <a:ext cx="308" cy="30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grpSp>
          <p:nvGrpSpPr>
            <p:cNvPr id="31770" name="Group 368"/>
            <p:cNvGrpSpPr>
              <a:grpSpLocks noChangeAspect="1"/>
            </p:cNvGrpSpPr>
            <p:nvPr/>
          </p:nvGrpSpPr>
          <p:grpSpPr bwMode="auto">
            <a:xfrm>
              <a:off x="4480" y="2836"/>
              <a:ext cx="563" cy="285"/>
              <a:chOff x="556" y="3004"/>
              <a:chExt cx="619" cy="314"/>
            </a:xfrm>
          </p:grpSpPr>
          <p:grpSp>
            <p:nvGrpSpPr>
              <p:cNvPr id="31775" name="Group 369"/>
              <p:cNvGrpSpPr>
                <a:grpSpLocks noChangeAspect="1"/>
              </p:cNvGrpSpPr>
              <p:nvPr/>
            </p:nvGrpSpPr>
            <p:grpSpPr bwMode="auto">
              <a:xfrm>
                <a:off x="592" y="3014"/>
                <a:ext cx="513" cy="250"/>
                <a:chOff x="44" y="3724"/>
                <a:chExt cx="633" cy="308"/>
              </a:xfrm>
            </p:grpSpPr>
            <p:grpSp>
              <p:nvGrpSpPr>
                <p:cNvPr id="31776" name="Group 370"/>
                <p:cNvGrpSpPr>
                  <a:grpSpLocks noChangeAspect="1"/>
                </p:cNvGrpSpPr>
                <p:nvPr/>
              </p:nvGrpSpPr>
              <p:grpSpPr bwMode="auto">
                <a:xfrm>
                  <a:off x="523" y="3724"/>
                  <a:ext cx="154" cy="308"/>
                  <a:chOff x="4903" y="2504"/>
                  <a:chExt cx="260" cy="519"/>
                </a:xfrm>
              </p:grpSpPr>
              <p:sp>
                <p:nvSpPr>
                  <p:cNvPr id="31834" name="Freeform 371"/>
                  <p:cNvSpPr>
                    <a:spLocks noChangeAspect="1"/>
                  </p:cNvSpPr>
                  <p:nvPr/>
                </p:nvSpPr>
                <p:spPr bwMode="auto">
                  <a:xfrm>
                    <a:off x="4903" y="2921"/>
                    <a:ext cx="260" cy="102"/>
                  </a:xfrm>
                  <a:custGeom>
                    <a:avLst/>
                    <a:gdLst>
                      <a:gd name="T0" fmla="*/ 398 w 170"/>
                      <a:gd name="T1" fmla="*/ 53 h 86"/>
                      <a:gd name="T2" fmla="*/ 202 w 170"/>
                      <a:gd name="T3" fmla="*/ 0 h 86"/>
                      <a:gd name="T4" fmla="*/ 0 w 170"/>
                      <a:gd name="T5" fmla="*/ 121 h 86"/>
                      <a:gd name="T6" fmla="*/ 286 w 170"/>
                      <a:gd name="T7" fmla="*/ 121 h 86"/>
                      <a:gd name="T8" fmla="*/ 398 w 170"/>
                      <a:gd name="T9" fmla="*/ 53 h 8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70"/>
                      <a:gd name="T16" fmla="*/ 0 h 86"/>
                      <a:gd name="T17" fmla="*/ 170 w 170"/>
                      <a:gd name="T18" fmla="*/ 86 h 8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70" h="86">
                        <a:moveTo>
                          <a:pt x="170" y="38"/>
                        </a:moveTo>
                        <a:lnTo>
                          <a:pt x="86" y="0"/>
                        </a:lnTo>
                        <a:lnTo>
                          <a:pt x="0" y="86"/>
                        </a:lnTo>
                        <a:lnTo>
                          <a:pt x="122" y="86"/>
                        </a:lnTo>
                        <a:lnTo>
                          <a:pt x="170" y="38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835" name="Rectangle 37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976" y="2504"/>
                    <a:ext cx="187" cy="116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836" name="Rectangle 37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976" y="2620"/>
                    <a:ext cx="187" cy="116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837" name="Rectangle 37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976" y="2736"/>
                    <a:ext cx="187" cy="114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838" name="Rectangle 37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976" y="2850"/>
                    <a:ext cx="187" cy="116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31777" name="Group 376"/>
                <p:cNvGrpSpPr>
                  <a:grpSpLocks noChangeAspect="1"/>
                </p:cNvGrpSpPr>
                <p:nvPr/>
              </p:nvGrpSpPr>
              <p:grpSpPr bwMode="auto">
                <a:xfrm>
                  <a:off x="156" y="3726"/>
                  <a:ext cx="409" cy="306"/>
                  <a:chOff x="3192" y="2544"/>
                  <a:chExt cx="690" cy="516"/>
                </a:xfrm>
              </p:grpSpPr>
              <p:sp>
                <p:nvSpPr>
                  <p:cNvPr id="31832" name="Freeform 377"/>
                  <p:cNvSpPr>
                    <a:spLocks noChangeAspect="1"/>
                  </p:cNvSpPr>
                  <p:nvPr/>
                </p:nvSpPr>
                <p:spPr bwMode="auto">
                  <a:xfrm>
                    <a:off x="3192" y="3003"/>
                    <a:ext cx="690" cy="57"/>
                  </a:xfrm>
                  <a:custGeom>
                    <a:avLst/>
                    <a:gdLst>
                      <a:gd name="T0" fmla="*/ 1053 w 452"/>
                      <a:gd name="T1" fmla="*/ 0 h 48"/>
                      <a:gd name="T2" fmla="*/ 942 w 452"/>
                      <a:gd name="T3" fmla="*/ 68 h 48"/>
                      <a:gd name="T4" fmla="*/ 942 w 452"/>
                      <a:gd name="T5" fmla="*/ 68 h 48"/>
                      <a:gd name="T6" fmla="*/ 0 w 452"/>
                      <a:gd name="T7" fmla="*/ 68 h 48"/>
                      <a:gd name="T8" fmla="*/ 0 w 452"/>
                      <a:gd name="T9" fmla="*/ 68 h 48"/>
                      <a:gd name="T10" fmla="*/ 111 w 452"/>
                      <a:gd name="T11" fmla="*/ 0 h 48"/>
                      <a:gd name="T12" fmla="*/ 1053 w 452"/>
                      <a:gd name="T13" fmla="*/ 0 h 48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452"/>
                      <a:gd name="T22" fmla="*/ 0 h 48"/>
                      <a:gd name="T23" fmla="*/ 452 w 452"/>
                      <a:gd name="T24" fmla="*/ 48 h 48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452" h="48">
                        <a:moveTo>
                          <a:pt x="452" y="0"/>
                        </a:moveTo>
                        <a:lnTo>
                          <a:pt x="404" y="48"/>
                        </a:lnTo>
                        <a:lnTo>
                          <a:pt x="0" y="48"/>
                        </a:lnTo>
                        <a:lnTo>
                          <a:pt x="48" y="0"/>
                        </a:lnTo>
                        <a:lnTo>
                          <a:pt x="452" y="0"/>
                        </a:lnTo>
                        <a:close/>
                      </a:path>
                    </a:pathLst>
                  </a:custGeom>
                  <a:solidFill>
                    <a:srgbClr val="FF9900"/>
                  </a:solidFill>
                  <a:ln w="0">
                    <a:solidFill>
                      <a:srgbClr val="B28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833" name="Rectangle 37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264" y="2544"/>
                    <a:ext cx="617" cy="462"/>
                  </a:xfrm>
                  <a:prstGeom prst="rect">
                    <a:avLst/>
                  </a:prstGeom>
                  <a:solidFill>
                    <a:srgbClr val="FF9900"/>
                  </a:solidFill>
                  <a:ln w="0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31800" name="Group 379"/>
                <p:cNvGrpSpPr>
                  <a:grpSpLocks noChangeAspect="1"/>
                </p:cNvGrpSpPr>
                <p:nvPr/>
              </p:nvGrpSpPr>
              <p:grpSpPr bwMode="auto">
                <a:xfrm>
                  <a:off x="44" y="3724"/>
                  <a:ext cx="154" cy="308"/>
                  <a:chOff x="2592" y="2544"/>
                  <a:chExt cx="260" cy="519"/>
                </a:xfrm>
              </p:grpSpPr>
              <p:sp>
                <p:nvSpPr>
                  <p:cNvPr id="31813" name="Freeform 380"/>
                  <p:cNvSpPr>
                    <a:spLocks noChangeAspect="1"/>
                  </p:cNvSpPr>
                  <p:nvPr/>
                </p:nvSpPr>
                <p:spPr bwMode="auto">
                  <a:xfrm>
                    <a:off x="2592" y="2890"/>
                    <a:ext cx="131" cy="173"/>
                  </a:xfrm>
                  <a:custGeom>
                    <a:avLst/>
                    <a:gdLst>
                      <a:gd name="T0" fmla="*/ 111 w 86"/>
                      <a:gd name="T1" fmla="*/ 0 h 146"/>
                      <a:gd name="T2" fmla="*/ 0 w 86"/>
                      <a:gd name="T3" fmla="*/ 68 h 146"/>
                      <a:gd name="T4" fmla="*/ 0 w 86"/>
                      <a:gd name="T5" fmla="*/ 205 h 146"/>
                      <a:gd name="T6" fmla="*/ 0 w 86"/>
                      <a:gd name="T7" fmla="*/ 205 h 146"/>
                      <a:gd name="T8" fmla="*/ 200 w 86"/>
                      <a:gd name="T9" fmla="*/ 84 h 146"/>
                      <a:gd name="T10" fmla="*/ 111 w 86"/>
                      <a:gd name="T11" fmla="*/ 0 h 146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86"/>
                      <a:gd name="T19" fmla="*/ 0 h 146"/>
                      <a:gd name="T20" fmla="*/ 86 w 86"/>
                      <a:gd name="T21" fmla="*/ 146 h 14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86" h="146">
                        <a:moveTo>
                          <a:pt x="48" y="0"/>
                        </a:moveTo>
                        <a:lnTo>
                          <a:pt x="0" y="48"/>
                        </a:lnTo>
                        <a:lnTo>
                          <a:pt x="0" y="146"/>
                        </a:lnTo>
                        <a:lnTo>
                          <a:pt x="86" y="60"/>
                        </a:lnTo>
                        <a:lnTo>
                          <a:pt x="48" y="0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814" name="Freeform 381"/>
                  <p:cNvSpPr>
                    <a:spLocks noChangeAspect="1"/>
                  </p:cNvSpPr>
                  <p:nvPr/>
                </p:nvSpPr>
                <p:spPr bwMode="auto">
                  <a:xfrm>
                    <a:off x="2592" y="2961"/>
                    <a:ext cx="260" cy="102"/>
                  </a:xfrm>
                  <a:custGeom>
                    <a:avLst/>
                    <a:gdLst>
                      <a:gd name="T0" fmla="*/ 398 w 170"/>
                      <a:gd name="T1" fmla="*/ 53 h 86"/>
                      <a:gd name="T2" fmla="*/ 202 w 170"/>
                      <a:gd name="T3" fmla="*/ 0 h 86"/>
                      <a:gd name="T4" fmla="*/ 0 w 170"/>
                      <a:gd name="T5" fmla="*/ 121 h 86"/>
                      <a:gd name="T6" fmla="*/ 286 w 170"/>
                      <a:gd name="T7" fmla="*/ 121 h 86"/>
                      <a:gd name="T8" fmla="*/ 398 w 170"/>
                      <a:gd name="T9" fmla="*/ 53 h 8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70"/>
                      <a:gd name="T16" fmla="*/ 0 h 86"/>
                      <a:gd name="T17" fmla="*/ 170 w 170"/>
                      <a:gd name="T18" fmla="*/ 86 h 8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70" h="86">
                        <a:moveTo>
                          <a:pt x="170" y="38"/>
                        </a:moveTo>
                        <a:lnTo>
                          <a:pt x="86" y="0"/>
                        </a:lnTo>
                        <a:lnTo>
                          <a:pt x="0" y="86"/>
                        </a:lnTo>
                        <a:lnTo>
                          <a:pt x="122" y="86"/>
                        </a:lnTo>
                        <a:lnTo>
                          <a:pt x="170" y="38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815" name="Freeform 382"/>
                  <p:cNvSpPr>
                    <a:spLocks noChangeAspect="1"/>
                  </p:cNvSpPr>
                  <p:nvPr/>
                </p:nvSpPr>
                <p:spPr bwMode="auto">
                  <a:xfrm>
                    <a:off x="2803" y="3044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0 w 1"/>
                      <a:gd name="T3" fmla="*/ 0 h 1"/>
                      <a:gd name="T4" fmla="*/ 0 w 1"/>
                      <a:gd name="T5" fmla="*/ 0 h 1"/>
                      <a:gd name="T6" fmla="*/ 0 60000 65536"/>
                      <a:gd name="T7" fmla="*/ 0 60000 65536"/>
                      <a:gd name="T8" fmla="*/ 0 60000 65536"/>
                      <a:gd name="T9" fmla="*/ 0 w 1"/>
                      <a:gd name="T10" fmla="*/ 0 h 1"/>
                      <a:gd name="T11" fmla="*/ 1 w 1"/>
                      <a:gd name="T12" fmla="*/ 1 h 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" h="1">
                        <a:moveTo>
                          <a:pt x="0" y="0"/>
                        </a:move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816" name="Freeform 383"/>
                  <p:cNvSpPr>
                    <a:spLocks noChangeAspect="1"/>
                  </p:cNvSpPr>
                  <p:nvPr/>
                </p:nvSpPr>
                <p:spPr bwMode="auto">
                  <a:xfrm>
                    <a:off x="2803" y="3044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0 w 1"/>
                      <a:gd name="T3" fmla="*/ 0 h 1"/>
                      <a:gd name="T4" fmla="*/ 0 w 1"/>
                      <a:gd name="T5" fmla="*/ 0 h 1"/>
                      <a:gd name="T6" fmla="*/ 0 60000 65536"/>
                      <a:gd name="T7" fmla="*/ 0 60000 65536"/>
                      <a:gd name="T8" fmla="*/ 0 60000 65536"/>
                      <a:gd name="T9" fmla="*/ 0 w 1"/>
                      <a:gd name="T10" fmla="*/ 0 h 1"/>
                      <a:gd name="T11" fmla="*/ 1 w 1"/>
                      <a:gd name="T12" fmla="*/ 1 h 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" h="1">
                        <a:moveTo>
                          <a:pt x="0" y="0"/>
                        </a:move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817" name="Freeform 384"/>
                  <p:cNvSpPr>
                    <a:spLocks noChangeAspect="1"/>
                  </p:cNvSpPr>
                  <p:nvPr/>
                </p:nvSpPr>
                <p:spPr bwMode="auto">
                  <a:xfrm>
                    <a:off x="2592" y="2660"/>
                    <a:ext cx="131" cy="171"/>
                  </a:xfrm>
                  <a:custGeom>
                    <a:avLst/>
                    <a:gdLst>
                      <a:gd name="T0" fmla="*/ 111 w 86"/>
                      <a:gd name="T1" fmla="*/ 0 h 144"/>
                      <a:gd name="T2" fmla="*/ 0 w 86"/>
                      <a:gd name="T3" fmla="*/ 68 h 144"/>
                      <a:gd name="T4" fmla="*/ 0 w 86"/>
                      <a:gd name="T5" fmla="*/ 203 h 144"/>
                      <a:gd name="T6" fmla="*/ 0 w 86"/>
                      <a:gd name="T7" fmla="*/ 203 h 144"/>
                      <a:gd name="T8" fmla="*/ 200 w 86"/>
                      <a:gd name="T9" fmla="*/ 84 h 144"/>
                      <a:gd name="T10" fmla="*/ 111 w 86"/>
                      <a:gd name="T11" fmla="*/ 0 h 14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86"/>
                      <a:gd name="T19" fmla="*/ 0 h 144"/>
                      <a:gd name="T20" fmla="*/ 86 w 86"/>
                      <a:gd name="T21" fmla="*/ 144 h 14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86" h="144">
                        <a:moveTo>
                          <a:pt x="48" y="0"/>
                        </a:moveTo>
                        <a:lnTo>
                          <a:pt x="0" y="48"/>
                        </a:lnTo>
                        <a:lnTo>
                          <a:pt x="0" y="144"/>
                        </a:lnTo>
                        <a:lnTo>
                          <a:pt x="86" y="60"/>
                        </a:lnTo>
                        <a:lnTo>
                          <a:pt x="48" y="0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818" name="Freeform 385"/>
                  <p:cNvSpPr>
                    <a:spLocks noChangeAspect="1"/>
                  </p:cNvSpPr>
                  <p:nvPr/>
                </p:nvSpPr>
                <p:spPr bwMode="auto">
                  <a:xfrm>
                    <a:off x="2616" y="2712"/>
                    <a:ext cx="236" cy="100"/>
                  </a:xfrm>
                  <a:custGeom>
                    <a:avLst/>
                    <a:gdLst>
                      <a:gd name="T0" fmla="*/ 362 w 154"/>
                      <a:gd name="T1" fmla="*/ 76 h 84"/>
                      <a:gd name="T2" fmla="*/ 202 w 154"/>
                      <a:gd name="T3" fmla="*/ 0 h 84"/>
                      <a:gd name="T4" fmla="*/ 0 w 154"/>
                      <a:gd name="T5" fmla="*/ 119 h 84"/>
                      <a:gd name="T6" fmla="*/ 287 w 154"/>
                      <a:gd name="T7" fmla="*/ 119 h 84"/>
                      <a:gd name="T8" fmla="*/ 362 w 154"/>
                      <a:gd name="T9" fmla="*/ 76 h 8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54"/>
                      <a:gd name="T16" fmla="*/ 0 h 84"/>
                      <a:gd name="T17" fmla="*/ 154 w 154"/>
                      <a:gd name="T18" fmla="*/ 84 h 8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54" h="84">
                        <a:moveTo>
                          <a:pt x="154" y="54"/>
                        </a:moveTo>
                        <a:lnTo>
                          <a:pt x="86" y="0"/>
                        </a:lnTo>
                        <a:lnTo>
                          <a:pt x="0" y="84"/>
                        </a:lnTo>
                        <a:lnTo>
                          <a:pt x="122" y="84"/>
                        </a:lnTo>
                        <a:lnTo>
                          <a:pt x="154" y="54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819" name="Freeform 386"/>
                  <p:cNvSpPr>
                    <a:spLocks noChangeAspect="1"/>
                  </p:cNvSpPr>
                  <p:nvPr/>
                </p:nvSpPr>
                <p:spPr bwMode="auto">
                  <a:xfrm>
                    <a:off x="2616" y="2712"/>
                    <a:ext cx="236" cy="100"/>
                  </a:xfrm>
                  <a:custGeom>
                    <a:avLst/>
                    <a:gdLst>
                      <a:gd name="T0" fmla="*/ 362 w 154"/>
                      <a:gd name="T1" fmla="*/ 76 h 84"/>
                      <a:gd name="T2" fmla="*/ 202 w 154"/>
                      <a:gd name="T3" fmla="*/ 0 h 84"/>
                      <a:gd name="T4" fmla="*/ 0 w 154"/>
                      <a:gd name="T5" fmla="*/ 119 h 84"/>
                      <a:gd name="T6" fmla="*/ 287 w 154"/>
                      <a:gd name="T7" fmla="*/ 119 h 84"/>
                      <a:gd name="T8" fmla="*/ 362 w 154"/>
                      <a:gd name="T9" fmla="*/ 76 h 8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54"/>
                      <a:gd name="T16" fmla="*/ 0 h 84"/>
                      <a:gd name="T17" fmla="*/ 154 w 154"/>
                      <a:gd name="T18" fmla="*/ 84 h 8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54" h="84">
                        <a:moveTo>
                          <a:pt x="154" y="54"/>
                        </a:moveTo>
                        <a:lnTo>
                          <a:pt x="86" y="0"/>
                        </a:lnTo>
                        <a:lnTo>
                          <a:pt x="0" y="84"/>
                        </a:lnTo>
                        <a:lnTo>
                          <a:pt x="122" y="84"/>
                        </a:lnTo>
                        <a:lnTo>
                          <a:pt x="154" y="54"/>
                        </a:lnTo>
                      </a:path>
                    </a:pathLst>
                  </a:custGeom>
                  <a:noFill/>
                  <a:ln w="635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820" name="Rectangle 38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03" y="2812"/>
                    <a:ext cx="1" cy="1"/>
                  </a:xfrm>
                  <a:prstGeom prst="rect">
                    <a:avLst/>
                  </a:prstGeom>
                  <a:solidFill>
                    <a:srgbClr val="B2B2B2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821" name="Freeform 388"/>
                  <p:cNvSpPr>
                    <a:spLocks noChangeAspect="1"/>
                  </p:cNvSpPr>
                  <p:nvPr/>
                </p:nvSpPr>
                <p:spPr bwMode="auto">
                  <a:xfrm>
                    <a:off x="2803" y="2812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0 w 1"/>
                      <a:gd name="T3" fmla="*/ 0 h 1"/>
                      <a:gd name="T4" fmla="*/ 0 w 1"/>
                      <a:gd name="T5" fmla="*/ 0 h 1"/>
                      <a:gd name="T6" fmla="*/ 0 w 1"/>
                      <a:gd name="T7" fmla="*/ 0 h 1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"/>
                      <a:gd name="T13" fmla="*/ 0 h 1"/>
                      <a:gd name="T14" fmla="*/ 1 w 1"/>
                      <a:gd name="T15" fmla="*/ 1 h 1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" h="1">
                        <a:moveTo>
                          <a:pt x="0" y="0"/>
                        </a:move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822" name="Freeform 389"/>
                  <p:cNvSpPr>
                    <a:spLocks noChangeAspect="1"/>
                  </p:cNvSpPr>
                  <p:nvPr/>
                </p:nvSpPr>
                <p:spPr bwMode="auto">
                  <a:xfrm>
                    <a:off x="2592" y="2544"/>
                    <a:ext cx="131" cy="173"/>
                  </a:xfrm>
                  <a:custGeom>
                    <a:avLst/>
                    <a:gdLst>
                      <a:gd name="T0" fmla="*/ 111 w 86"/>
                      <a:gd name="T1" fmla="*/ 0 h 146"/>
                      <a:gd name="T2" fmla="*/ 0 w 86"/>
                      <a:gd name="T3" fmla="*/ 68 h 146"/>
                      <a:gd name="T4" fmla="*/ 0 w 86"/>
                      <a:gd name="T5" fmla="*/ 205 h 146"/>
                      <a:gd name="T6" fmla="*/ 0 w 86"/>
                      <a:gd name="T7" fmla="*/ 205 h 146"/>
                      <a:gd name="T8" fmla="*/ 200 w 86"/>
                      <a:gd name="T9" fmla="*/ 84 h 146"/>
                      <a:gd name="T10" fmla="*/ 111 w 86"/>
                      <a:gd name="T11" fmla="*/ 0 h 146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86"/>
                      <a:gd name="T19" fmla="*/ 0 h 146"/>
                      <a:gd name="T20" fmla="*/ 86 w 86"/>
                      <a:gd name="T21" fmla="*/ 146 h 14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86" h="146">
                        <a:moveTo>
                          <a:pt x="48" y="0"/>
                        </a:moveTo>
                        <a:lnTo>
                          <a:pt x="0" y="48"/>
                        </a:lnTo>
                        <a:lnTo>
                          <a:pt x="0" y="146"/>
                        </a:lnTo>
                        <a:lnTo>
                          <a:pt x="86" y="60"/>
                        </a:lnTo>
                        <a:lnTo>
                          <a:pt x="48" y="0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823" name="Rectangle 39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03" y="2698"/>
                    <a:ext cx="1" cy="1"/>
                  </a:xfrm>
                  <a:prstGeom prst="rect">
                    <a:avLst/>
                  </a:prstGeom>
                  <a:solidFill>
                    <a:srgbClr val="B2B2B2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824" name="Freeform 391"/>
                  <p:cNvSpPr>
                    <a:spLocks noChangeAspect="1"/>
                  </p:cNvSpPr>
                  <p:nvPr/>
                </p:nvSpPr>
                <p:spPr bwMode="auto">
                  <a:xfrm>
                    <a:off x="2803" y="2698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0 w 1"/>
                      <a:gd name="T3" fmla="*/ 0 h 1"/>
                      <a:gd name="T4" fmla="*/ 0 w 1"/>
                      <a:gd name="T5" fmla="*/ 0 h 1"/>
                      <a:gd name="T6" fmla="*/ 0 w 1"/>
                      <a:gd name="T7" fmla="*/ 0 h 1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"/>
                      <a:gd name="T13" fmla="*/ 0 h 1"/>
                      <a:gd name="T14" fmla="*/ 1 w 1"/>
                      <a:gd name="T15" fmla="*/ 1 h 1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" h="1">
                        <a:moveTo>
                          <a:pt x="0" y="0"/>
                        </a:move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825" name="Freeform 392"/>
                  <p:cNvSpPr>
                    <a:spLocks noChangeAspect="1"/>
                  </p:cNvSpPr>
                  <p:nvPr/>
                </p:nvSpPr>
                <p:spPr bwMode="auto">
                  <a:xfrm>
                    <a:off x="2592" y="2776"/>
                    <a:ext cx="131" cy="171"/>
                  </a:xfrm>
                  <a:custGeom>
                    <a:avLst/>
                    <a:gdLst>
                      <a:gd name="T0" fmla="*/ 111 w 86"/>
                      <a:gd name="T1" fmla="*/ 0 h 144"/>
                      <a:gd name="T2" fmla="*/ 0 w 86"/>
                      <a:gd name="T3" fmla="*/ 68 h 144"/>
                      <a:gd name="T4" fmla="*/ 0 w 86"/>
                      <a:gd name="T5" fmla="*/ 203 h 144"/>
                      <a:gd name="T6" fmla="*/ 0 w 86"/>
                      <a:gd name="T7" fmla="*/ 203 h 144"/>
                      <a:gd name="T8" fmla="*/ 200 w 86"/>
                      <a:gd name="T9" fmla="*/ 82 h 144"/>
                      <a:gd name="T10" fmla="*/ 111 w 86"/>
                      <a:gd name="T11" fmla="*/ 0 h 14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86"/>
                      <a:gd name="T19" fmla="*/ 0 h 144"/>
                      <a:gd name="T20" fmla="*/ 86 w 86"/>
                      <a:gd name="T21" fmla="*/ 144 h 14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86" h="144">
                        <a:moveTo>
                          <a:pt x="48" y="0"/>
                        </a:moveTo>
                        <a:lnTo>
                          <a:pt x="0" y="48"/>
                        </a:lnTo>
                        <a:lnTo>
                          <a:pt x="0" y="144"/>
                        </a:lnTo>
                        <a:lnTo>
                          <a:pt x="86" y="58"/>
                        </a:lnTo>
                        <a:lnTo>
                          <a:pt x="48" y="0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826" name="Rectangle 39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03" y="2928"/>
                    <a:ext cx="1" cy="1"/>
                  </a:xfrm>
                  <a:prstGeom prst="rect">
                    <a:avLst/>
                  </a:prstGeom>
                  <a:solidFill>
                    <a:srgbClr val="B2B2B2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827" name="Freeform 394"/>
                  <p:cNvSpPr>
                    <a:spLocks noChangeAspect="1"/>
                  </p:cNvSpPr>
                  <p:nvPr/>
                </p:nvSpPr>
                <p:spPr bwMode="auto">
                  <a:xfrm>
                    <a:off x="2803" y="2928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0 w 1"/>
                      <a:gd name="T3" fmla="*/ 0 h 1"/>
                      <a:gd name="T4" fmla="*/ 0 w 1"/>
                      <a:gd name="T5" fmla="*/ 0 h 1"/>
                      <a:gd name="T6" fmla="*/ 0 w 1"/>
                      <a:gd name="T7" fmla="*/ 0 h 1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"/>
                      <a:gd name="T13" fmla="*/ 0 h 1"/>
                      <a:gd name="T14" fmla="*/ 1 w 1"/>
                      <a:gd name="T15" fmla="*/ 1 h 1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" h="1">
                        <a:moveTo>
                          <a:pt x="0" y="0"/>
                        </a:move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828" name="Rectangle 39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665" y="2544"/>
                    <a:ext cx="187" cy="116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829" name="Rectangle 39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665" y="2660"/>
                    <a:ext cx="187" cy="116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830" name="Rectangle 39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665" y="2776"/>
                    <a:ext cx="187" cy="114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831" name="Rectangle 39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665" y="2890"/>
                    <a:ext cx="187" cy="116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31809" name="Rectangle 399"/>
              <p:cNvSpPr>
                <a:spLocks noChangeAspect="1" noChangeArrowheads="1"/>
              </p:cNvSpPr>
              <p:nvPr/>
            </p:nvSpPr>
            <p:spPr bwMode="auto">
              <a:xfrm>
                <a:off x="556" y="3004"/>
                <a:ext cx="619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dirty="0">
                    <a:solidFill>
                      <a:srgbClr val="201080"/>
                    </a:solidFill>
                    <a:latin typeface="Calibri" panose="020F0502020204030204" pitchFamily="34" charset="0"/>
                  </a:rPr>
                  <a:t>PS</a:t>
                </a:r>
              </a:p>
            </p:txBody>
          </p:sp>
        </p:grpSp>
        <p:sp>
          <p:nvSpPr>
            <p:cNvPr id="31803" name="Oval 400"/>
            <p:cNvSpPr>
              <a:spLocks noChangeAspect="1" noChangeArrowheads="1"/>
            </p:cNvSpPr>
            <p:nvPr/>
          </p:nvSpPr>
          <p:spPr bwMode="auto">
            <a:xfrm>
              <a:off x="4822" y="3116"/>
              <a:ext cx="308" cy="30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804" name="Oval 401"/>
            <p:cNvSpPr>
              <a:spLocks noChangeAspect="1" noChangeArrowheads="1"/>
            </p:cNvSpPr>
            <p:nvPr/>
          </p:nvSpPr>
          <p:spPr bwMode="auto">
            <a:xfrm>
              <a:off x="384" y="3378"/>
              <a:ext cx="309" cy="309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805" name="Oval 402"/>
            <p:cNvSpPr>
              <a:spLocks noChangeAspect="1" noChangeArrowheads="1"/>
            </p:cNvSpPr>
            <p:nvPr/>
          </p:nvSpPr>
          <p:spPr bwMode="auto">
            <a:xfrm>
              <a:off x="5039" y="3418"/>
              <a:ext cx="309" cy="309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806" name="Oval 403"/>
            <p:cNvSpPr>
              <a:spLocks noChangeAspect="1" noChangeArrowheads="1"/>
            </p:cNvSpPr>
            <p:nvPr/>
          </p:nvSpPr>
          <p:spPr bwMode="auto">
            <a:xfrm>
              <a:off x="192" y="3724"/>
              <a:ext cx="307" cy="308"/>
            </a:xfrm>
            <a:prstGeom prst="ellipse">
              <a:avLst/>
            </a:prstGeom>
            <a:solidFill>
              <a:srgbClr val="0066FF"/>
            </a:solidFill>
            <a:ln w="952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807" name="Oval 404"/>
            <p:cNvSpPr>
              <a:spLocks noChangeAspect="1" noChangeArrowheads="1"/>
            </p:cNvSpPr>
            <p:nvPr/>
          </p:nvSpPr>
          <p:spPr bwMode="auto">
            <a:xfrm>
              <a:off x="5261" y="3724"/>
              <a:ext cx="307" cy="308"/>
            </a:xfrm>
            <a:prstGeom prst="ellipse">
              <a:avLst/>
            </a:prstGeom>
            <a:solidFill>
              <a:srgbClr val="0066FF"/>
            </a:solidFill>
            <a:ln w="952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31747" name="Text Box 413"/>
          <p:cNvSpPr txBox="1">
            <a:spLocks noChangeArrowheads="1"/>
          </p:cNvSpPr>
          <p:nvPr/>
        </p:nvSpPr>
        <p:spPr bwMode="auto">
          <a:xfrm>
            <a:off x="212725" y="144082"/>
            <a:ext cx="2108654" cy="461633"/>
          </a:xfrm>
          <a:prstGeom prst="rect">
            <a:avLst/>
          </a:prstGeom>
          <a:solidFill>
            <a:srgbClr val="00CCFF"/>
          </a:solidFill>
          <a:ln>
            <a:noFill/>
          </a:ln>
          <a:extLst/>
        </p:spPr>
        <p:txBody>
          <a:bodyPr wrap="none" lIns="91408" tIns="45704" rIns="91408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Fourth Quarter</a:t>
            </a:r>
          </a:p>
        </p:txBody>
      </p:sp>
      <p:sp>
        <p:nvSpPr>
          <p:cNvPr id="31748" name="Oval 414"/>
          <p:cNvSpPr>
            <a:spLocks noChangeAspect="1" noChangeArrowheads="1"/>
          </p:cNvSpPr>
          <p:nvPr/>
        </p:nvSpPr>
        <p:spPr bwMode="auto">
          <a:xfrm>
            <a:off x="3515675" y="2561052"/>
            <a:ext cx="2103120" cy="1880795"/>
          </a:xfrm>
          <a:prstGeom prst="ellipse">
            <a:avLst/>
          </a:prstGeom>
          <a:solidFill>
            <a:srgbClr val="FF3300"/>
          </a:solidFill>
          <a:ln w="57150">
            <a:noFill/>
            <a:prstDash val="sysDash"/>
            <a:round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lIns="91408" tIns="45704" rIns="91408" bIns="4570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</a:rPr>
              <a:t>$1500 Per Month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</a:rPr>
              <a:t>At The End of 1 Year</a:t>
            </a:r>
          </a:p>
        </p:txBody>
      </p:sp>
      <p:sp>
        <p:nvSpPr>
          <p:cNvPr id="329" name="Rectangle 328">
            <a:extLst>
              <a:ext uri="{FF2B5EF4-FFF2-40B4-BE49-F238E27FC236}">
                <a16:creationId xmlns:a16="http://schemas.microsoft.com/office/drawing/2014/main" id="{76A326EC-C557-4CC6-9CFD-1F447703F494}"/>
              </a:ext>
            </a:extLst>
          </p:cNvPr>
          <p:cNvSpPr/>
          <p:nvPr/>
        </p:nvSpPr>
        <p:spPr>
          <a:xfrm>
            <a:off x="0" y="5102513"/>
            <a:ext cx="7335078" cy="40988"/>
          </a:xfrm>
          <a:prstGeom prst="rect">
            <a:avLst/>
          </a:prstGeom>
          <a:solidFill>
            <a:srgbClr val="E8055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30" name="Rectangle 329">
            <a:extLst>
              <a:ext uri="{FF2B5EF4-FFF2-40B4-BE49-F238E27FC236}">
                <a16:creationId xmlns:a16="http://schemas.microsoft.com/office/drawing/2014/main" id="{4795D957-4EB4-466C-9B40-956B0EE5F5C7}"/>
              </a:ext>
            </a:extLst>
          </p:cNvPr>
          <p:cNvSpPr/>
          <p:nvPr/>
        </p:nvSpPr>
        <p:spPr>
          <a:xfrm>
            <a:off x="8820000" y="5102513"/>
            <a:ext cx="324000" cy="40988"/>
          </a:xfrm>
          <a:prstGeom prst="rect">
            <a:avLst/>
          </a:prstGeom>
          <a:solidFill>
            <a:srgbClr val="25C6E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31" name="Text Placeholder 3">
            <a:extLst>
              <a:ext uri="{FF2B5EF4-FFF2-40B4-BE49-F238E27FC236}">
                <a16:creationId xmlns:a16="http://schemas.microsoft.com/office/drawing/2014/main" id="{62487925-5566-4B2C-B54D-74F9EC663FFC}"/>
              </a:ext>
            </a:extLst>
          </p:cNvPr>
          <p:cNvSpPr txBox="1">
            <a:spLocks/>
          </p:cNvSpPr>
          <p:nvPr/>
        </p:nvSpPr>
        <p:spPr>
          <a:xfrm>
            <a:off x="212740" y="591891"/>
            <a:ext cx="2895178" cy="108264"/>
          </a:xfrm>
          <a:prstGeom prst="rect">
            <a:avLst/>
          </a:prstGeom>
          <a:solidFill>
            <a:sysClr val="windowText" lastClr="000000">
              <a:alpha val="80000"/>
            </a:sysClr>
          </a:solidFill>
        </p:spPr>
        <p:txBody>
          <a:bodyPr vert="horz" lIns="180000" tIns="180000" rIns="180000" bIns="180000" rtlCol="0" anchor="ctr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3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00025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0719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0721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0724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634735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16109530-26CA-436B-81B9-968FA7E6C638}"/>
              </a:ext>
            </a:extLst>
          </p:cNvPr>
          <p:cNvSpPr/>
          <p:nvPr/>
        </p:nvSpPr>
        <p:spPr>
          <a:xfrm>
            <a:off x="0" y="1117624"/>
            <a:ext cx="9143999" cy="4025876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FFFF"/>
              </a:highlight>
            </a:endParaRPr>
          </a:p>
        </p:txBody>
      </p:sp>
      <p:sp>
        <p:nvSpPr>
          <p:cNvPr id="35842" name="Line 187"/>
          <p:cNvSpPr>
            <a:spLocks noChangeShapeType="1"/>
          </p:cNvSpPr>
          <p:nvPr/>
        </p:nvSpPr>
        <p:spPr bwMode="auto">
          <a:xfrm flipH="1" flipV="1">
            <a:off x="7848600" y="3543300"/>
            <a:ext cx="457200" cy="28575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08" tIns="45704" rIns="91408" bIns="45704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35843" name="Line 161"/>
          <p:cNvSpPr>
            <a:spLocks noChangeShapeType="1"/>
          </p:cNvSpPr>
          <p:nvPr/>
        </p:nvSpPr>
        <p:spPr bwMode="auto">
          <a:xfrm flipV="1">
            <a:off x="7086600" y="4114800"/>
            <a:ext cx="533400" cy="28575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08" tIns="45704" rIns="91408" bIns="45704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35844" name="Line 162"/>
          <p:cNvSpPr>
            <a:spLocks noChangeShapeType="1"/>
          </p:cNvSpPr>
          <p:nvPr/>
        </p:nvSpPr>
        <p:spPr bwMode="auto">
          <a:xfrm flipV="1">
            <a:off x="6629400" y="4514850"/>
            <a:ext cx="533400" cy="28575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08" tIns="45704" rIns="91408" bIns="45704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35845" name="Line 168"/>
          <p:cNvSpPr>
            <a:spLocks noChangeShapeType="1"/>
          </p:cNvSpPr>
          <p:nvPr/>
        </p:nvSpPr>
        <p:spPr bwMode="auto">
          <a:xfrm flipH="1" flipV="1">
            <a:off x="6324600" y="3143250"/>
            <a:ext cx="228600" cy="28575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08" tIns="45704" rIns="91408" bIns="45704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35846" name="Line 186"/>
          <p:cNvSpPr>
            <a:spLocks noChangeShapeType="1"/>
          </p:cNvSpPr>
          <p:nvPr/>
        </p:nvSpPr>
        <p:spPr bwMode="auto">
          <a:xfrm flipH="1" flipV="1">
            <a:off x="7010400" y="3600450"/>
            <a:ext cx="457200" cy="28575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08" tIns="45704" rIns="91408" bIns="45704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35847" name="Line 163"/>
          <p:cNvSpPr>
            <a:spLocks noChangeShapeType="1"/>
          </p:cNvSpPr>
          <p:nvPr/>
        </p:nvSpPr>
        <p:spPr bwMode="auto">
          <a:xfrm flipV="1">
            <a:off x="4800600" y="3086100"/>
            <a:ext cx="1219200" cy="120015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08" tIns="45704" rIns="91408" bIns="45704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35848" name="Line 166"/>
          <p:cNvSpPr>
            <a:spLocks noChangeShapeType="1"/>
          </p:cNvSpPr>
          <p:nvPr/>
        </p:nvSpPr>
        <p:spPr bwMode="auto">
          <a:xfrm flipV="1">
            <a:off x="6146800" y="2743200"/>
            <a:ext cx="228600" cy="28575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08" tIns="45704" rIns="91408" bIns="45704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35849" name="Line 182"/>
          <p:cNvSpPr>
            <a:spLocks noChangeShapeType="1"/>
          </p:cNvSpPr>
          <p:nvPr/>
        </p:nvSpPr>
        <p:spPr bwMode="auto">
          <a:xfrm flipH="1" flipV="1">
            <a:off x="5562600" y="3600450"/>
            <a:ext cx="304800" cy="28575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08" tIns="45704" rIns="91408" bIns="45704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35850" name="Line 192"/>
          <p:cNvSpPr>
            <a:spLocks noChangeShapeType="1"/>
          </p:cNvSpPr>
          <p:nvPr/>
        </p:nvSpPr>
        <p:spPr bwMode="auto">
          <a:xfrm flipV="1">
            <a:off x="5410200" y="2286000"/>
            <a:ext cx="228600" cy="22860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08" tIns="45704" rIns="91408" bIns="45704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grpSp>
        <p:nvGrpSpPr>
          <p:cNvPr id="5" name="Group 183"/>
          <p:cNvGrpSpPr>
            <a:grpSpLocks/>
          </p:cNvGrpSpPr>
          <p:nvPr/>
        </p:nvGrpSpPr>
        <p:grpSpPr bwMode="auto">
          <a:xfrm>
            <a:off x="5851542" y="4638728"/>
            <a:ext cx="914400" cy="348548"/>
            <a:chOff x="1056" y="1728"/>
            <a:chExt cx="384" cy="288"/>
          </a:xfrm>
        </p:grpSpPr>
        <p:sp>
          <p:nvSpPr>
            <p:cNvPr id="2" name="Oval 184"/>
            <p:cNvSpPr>
              <a:spLocks noChangeArrowheads="1"/>
            </p:cNvSpPr>
            <p:nvPr/>
          </p:nvSpPr>
          <p:spPr bwMode="auto">
            <a:xfrm>
              <a:off x="1056" y="1728"/>
              <a:ext cx="384" cy="28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  <p:sp>
          <p:nvSpPr>
            <p:cNvPr id="36028" name="Text Box 185"/>
            <p:cNvSpPr txBox="1">
              <a:spLocks noChangeArrowheads="1"/>
            </p:cNvSpPr>
            <p:nvPr/>
          </p:nvSpPr>
          <p:spPr bwMode="auto">
            <a:xfrm>
              <a:off x="1104" y="1776"/>
              <a:ext cx="326" cy="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FFFFFF"/>
                  </a:solidFill>
                  <a:latin typeface="Calibri" panose="020F0502020204030204" pitchFamily="34" charset="0"/>
                  <a:cs typeface="Arial" charset="0"/>
                </a:rPr>
                <a:t>Web</a:t>
              </a:r>
            </a:p>
          </p:txBody>
        </p:sp>
      </p:grpSp>
      <p:sp>
        <p:nvSpPr>
          <p:cNvPr id="35853" name="Line 105"/>
          <p:cNvSpPr>
            <a:spLocks noChangeShapeType="1"/>
          </p:cNvSpPr>
          <p:nvPr/>
        </p:nvSpPr>
        <p:spPr bwMode="auto">
          <a:xfrm flipH="1" flipV="1">
            <a:off x="2390775" y="2686049"/>
            <a:ext cx="733425" cy="755725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08" tIns="45704" rIns="91408" bIns="45704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35856" name="Line 104"/>
          <p:cNvSpPr>
            <a:spLocks noChangeShapeType="1"/>
          </p:cNvSpPr>
          <p:nvPr/>
        </p:nvSpPr>
        <p:spPr bwMode="auto">
          <a:xfrm flipH="1" flipV="1">
            <a:off x="3429000" y="2228850"/>
            <a:ext cx="990600" cy="1158278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08" tIns="45704" rIns="91408" bIns="45704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35857" name="Line 107"/>
          <p:cNvSpPr>
            <a:spLocks noChangeShapeType="1"/>
          </p:cNvSpPr>
          <p:nvPr/>
        </p:nvSpPr>
        <p:spPr bwMode="auto">
          <a:xfrm flipH="1" flipV="1">
            <a:off x="1143000" y="3486150"/>
            <a:ext cx="1676400" cy="114300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08" tIns="45704" rIns="91408" bIns="45704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35858" name="Line 126"/>
          <p:cNvSpPr>
            <a:spLocks noChangeShapeType="1"/>
          </p:cNvSpPr>
          <p:nvPr/>
        </p:nvSpPr>
        <p:spPr bwMode="auto">
          <a:xfrm flipH="1" flipV="1">
            <a:off x="2209799" y="3508958"/>
            <a:ext cx="381000" cy="320092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08" tIns="45704" rIns="91408" bIns="45704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35859" name="Line 101"/>
          <p:cNvSpPr>
            <a:spLocks noChangeShapeType="1"/>
          </p:cNvSpPr>
          <p:nvPr/>
        </p:nvSpPr>
        <p:spPr bwMode="auto">
          <a:xfrm flipV="1">
            <a:off x="685800" y="3486150"/>
            <a:ext cx="533400" cy="40005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08" tIns="45704" rIns="91408" bIns="45704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35860" name="Line 102"/>
          <p:cNvSpPr>
            <a:spLocks noChangeShapeType="1"/>
          </p:cNvSpPr>
          <p:nvPr/>
        </p:nvSpPr>
        <p:spPr bwMode="auto">
          <a:xfrm flipV="1">
            <a:off x="1905000" y="2628900"/>
            <a:ext cx="533400" cy="28575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08" tIns="45704" rIns="91408" bIns="45704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35861" name="Line 103"/>
          <p:cNvSpPr>
            <a:spLocks noChangeShapeType="1"/>
          </p:cNvSpPr>
          <p:nvPr/>
        </p:nvSpPr>
        <p:spPr bwMode="auto">
          <a:xfrm flipV="1">
            <a:off x="2667000" y="2171700"/>
            <a:ext cx="533400" cy="28575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08" tIns="45704" rIns="91408" bIns="45704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35862" name="Line 132"/>
          <p:cNvSpPr>
            <a:spLocks noChangeShapeType="1"/>
          </p:cNvSpPr>
          <p:nvPr/>
        </p:nvSpPr>
        <p:spPr bwMode="auto">
          <a:xfrm flipV="1">
            <a:off x="457200" y="4000500"/>
            <a:ext cx="228600" cy="22860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08" tIns="45704" rIns="91408" bIns="45704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92324" name="Line 164"/>
          <p:cNvSpPr>
            <a:spLocks noChangeShapeType="1"/>
          </p:cNvSpPr>
          <p:nvPr/>
        </p:nvSpPr>
        <p:spPr bwMode="auto">
          <a:xfrm flipH="1" flipV="1">
            <a:off x="5972175" y="2264569"/>
            <a:ext cx="609600" cy="285750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/>
          </a:ln>
          <a:effectLst/>
        </p:spPr>
        <p:txBody>
          <a:bodyPr lIns="91408" tIns="45704" rIns="91408" bIns="45704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5864" name="Line 106"/>
          <p:cNvSpPr>
            <a:spLocks noChangeShapeType="1"/>
          </p:cNvSpPr>
          <p:nvPr/>
        </p:nvSpPr>
        <p:spPr bwMode="auto">
          <a:xfrm flipH="1" flipV="1">
            <a:off x="1752600" y="3143250"/>
            <a:ext cx="381000" cy="28575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08" tIns="45704" rIns="91408" bIns="45704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35865" name="Line 2"/>
          <p:cNvSpPr>
            <a:spLocks noChangeShapeType="1"/>
          </p:cNvSpPr>
          <p:nvPr/>
        </p:nvSpPr>
        <p:spPr bwMode="auto">
          <a:xfrm flipV="1">
            <a:off x="1219200" y="3086100"/>
            <a:ext cx="533400" cy="28575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08" tIns="45704" rIns="91408" bIns="45704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92163" name="Rectangle 3"/>
          <p:cNvSpPr>
            <a:spLocks noChangeArrowheads="1"/>
          </p:cNvSpPr>
          <p:nvPr/>
        </p:nvSpPr>
        <p:spPr bwMode="auto">
          <a:xfrm>
            <a:off x="2119330" y="446485"/>
            <a:ext cx="3175" cy="1190"/>
          </a:xfrm>
          <a:prstGeom prst="rect">
            <a:avLst/>
          </a:prstGeom>
          <a:solidFill>
            <a:srgbClr val="19E500"/>
          </a:solidFill>
          <a:ln w="0">
            <a:solidFill>
              <a:srgbClr val="19E500"/>
            </a:solidFill>
            <a:miter lim="800000"/>
            <a:headEnd/>
            <a:tailEnd/>
          </a:ln>
        </p:spPr>
        <p:txBody>
          <a:bodyPr lIns="91408" tIns="45704" rIns="91408" bIns="45704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92164" name="Freeform 4"/>
          <p:cNvSpPr>
            <a:spLocks/>
          </p:cNvSpPr>
          <p:nvPr/>
        </p:nvSpPr>
        <p:spPr bwMode="auto">
          <a:xfrm>
            <a:off x="2119330" y="446485"/>
            <a:ext cx="3175" cy="119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lIns="91408" tIns="45704" rIns="91408" bIns="45704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92165" name="Text Box 5"/>
          <p:cNvSpPr txBox="1">
            <a:spLocks noChangeArrowheads="1"/>
          </p:cNvSpPr>
          <p:nvPr/>
        </p:nvSpPr>
        <p:spPr bwMode="auto">
          <a:xfrm>
            <a:off x="152400" y="319103"/>
            <a:ext cx="8839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lIns="91408" tIns="45704" rIns="91408" bIns="45704">
            <a:spAutoFit/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Arial" charset="0"/>
              </a:rPr>
              <a:t>Your Ideal Organization</a:t>
            </a:r>
            <a:endParaRPr lang="en-US" sz="3600" b="1" i="1" dirty="0">
              <a:solidFill>
                <a:srgbClr val="000000"/>
              </a:solidFill>
              <a:latin typeface="Calibri" panose="020F0502020204030204" pitchFamily="34" charset="0"/>
              <a:cs typeface="Arial" charset="0"/>
            </a:endParaRPr>
          </a:p>
        </p:txBody>
      </p:sp>
      <p:sp>
        <p:nvSpPr>
          <p:cNvPr id="35869" name="Line 6"/>
          <p:cNvSpPr>
            <a:spLocks noChangeShapeType="1"/>
          </p:cNvSpPr>
          <p:nvPr/>
        </p:nvSpPr>
        <p:spPr bwMode="auto">
          <a:xfrm flipV="1">
            <a:off x="4572000" y="1885950"/>
            <a:ext cx="0" cy="240030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08" tIns="45704" rIns="91408" bIns="45704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92167" name="Line 7"/>
          <p:cNvSpPr>
            <a:spLocks noChangeShapeType="1"/>
          </p:cNvSpPr>
          <p:nvPr/>
        </p:nvSpPr>
        <p:spPr bwMode="auto">
          <a:xfrm flipH="1">
            <a:off x="3270251" y="1791908"/>
            <a:ext cx="1373188" cy="440531"/>
          </a:xfrm>
          <a:prstGeom prst="line">
            <a:avLst/>
          </a:prstGeom>
          <a:noFill/>
          <a:ln w="22225">
            <a:solidFill>
              <a:srgbClr val="FFFFFF"/>
            </a:solidFill>
            <a:round/>
            <a:headEnd/>
            <a:tailEnd/>
          </a:ln>
        </p:spPr>
        <p:txBody>
          <a:bodyPr lIns="91408" tIns="45704" rIns="91408" bIns="45704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92168" name="Line 8"/>
          <p:cNvSpPr>
            <a:spLocks noChangeShapeType="1"/>
          </p:cNvSpPr>
          <p:nvPr/>
        </p:nvSpPr>
        <p:spPr bwMode="auto">
          <a:xfrm>
            <a:off x="4657725" y="1791892"/>
            <a:ext cx="1341438" cy="433388"/>
          </a:xfrm>
          <a:prstGeom prst="line">
            <a:avLst/>
          </a:prstGeom>
          <a:noFill/>
          <a:ln w="22225">
            <a:solidFill>
              <a:srgbClr val="FFFFFF"/>
            </a:solidFill>
            <a:round/>
            <a:headEnd/>
            <a:tailEnd/>
          </a:ln>
        </p:spPr>
        <p:txBody>
          <a:bodyPr lIns="91408" tIns="45704" rIns="91408" bIns="45704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92169" name="AutoShape 9"/>
          <p:cNvSpPr>
            <a:spLocks noChangeAspect="1" noChangeArrowheads="1"/>
          </p:cNvSpPr>
          <p:nvPr/>
        </p:nvSpPr>
        <p:spPr bwMode="auto">
          <a:xfrm>
            <a:off x="3816352" y="1876442"/>
            <a:ext cx="1606550" cy="51197"/>
          </a:xfrm>
          <a:prstGeom prst="parallelogram">
            <a:avLst>
              <a:gd name="adj" fmla="val 122577"/>
            </a:avLst>
          </a:prstGeom>
          <a:solidFill>
            <a:srgbClr val="A18F0B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08" tIns="45704" rIns="91408" bIns="4570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92170" name="Rectangle 10"/>
          <p:cNvSpPr>
            <a:spLocks noChangeAspect="1" noChangeArrowheads="1"/>
          </p:cNvSpPr>
          <p:nvPr/>
        </p:nvSpPr>
        <p:spPr bwMode="auto">
          <a:xfrm>
            <a:off x="3938589" y="1387094"/>
            <a:ext cx="1422400" cy="489347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08" tIns="45704" rIns="91408" bIns="4570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5874" name="Rectangle 11"/>
          <p:cNvSpPr>
            <a:spLocks noChangeAspect="1" noChangeArrowheads="1"/>
          </p:cNvSpPr>
          <p:nvPr/>
        </p:nvSpPr>
        <p:spPr bwMode="auto">
          <a:xfrm>
            <a:off x="3822700" y="1047750"/>
            <a:ext cx="1652588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8" tIns="45704" rIns="91408" bIns="45704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srgbClr val="FFFFFF"/>
              </a:solidFill>
              <a:latin typeface="Calibri" panose="020F0502020204030204" pitchFamily="34" charset="0"/>
              <a:cs typeface="Arial" charset="0"/>
            </a:endParaRPr>
          </a:p>
          <a:p>
            <a:pPr algn="ctr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FFFF"/>
                </a:solidFill>
                <a:latin typeface="Calibri" panose="020F0502020204030204" pitchFamily="34" charset="0"/>
                <a:cs typeface="Arial" charset="0"/>
              </a:rPr>
              <a:t>YOU</a:t>
            </a:r>
            <a:r>
              <a:rPr lang="en-US" b="1" dirty="0">
                <a:solidFill>
                  <a:srgbClr val="FFFFFF"/>
                </a:solidFill>
                <a:latin typeface="Calibri" panose="020F0502020204030204" pitchFamily="34" charset="0"/>
                <a:cs typeface="Arial" charset="0"/>
              </a:rPr>
              <a:t> </a:t>
            </a:r>
            <a:r>
              <a:rPr lang="en-US" sz="1400" b="1" dirty="0">
                <a:solidFill>
                  <a:srgbClr val="FFFFFF"/>
                </a:solidFill>
                <a:latin typeface="Calibri" panose="020F0502020204030204" pitchFamily="34" charset="0"/>
                <a:cs typeface="Arial" charset="0"/>
              </a:rPr>
              <a:t>              </a:t>
            </a:r>
            <a:endParaRPr lang="en-US" sz="1600" b="1" dirty="0">
              <a:solidFill>
                <a:srgbClr val="FFFFFF"/>
              </a:solidFill>
              <a:latin typeface="Calibri" panose="020F0502020204030204" pitchFamily="34" charset="0"/>
              <a:cs typeface="Arial" charset="0"/>
            </a:endParaRPr>
          </a:p>
        </p:txBody>
      </p:sp>
      <p:sp>
        <p:nvSpPr>
          <p:cNvPr id="92172" name="Freeform 12"/>
          <p:cNvSpPr>
            <a:spLocks noChangeAspect="1"/>
          </p:cNvSpPr>
          <p:nvPr/>
        </p:nvSpPr>
        <p:spPr bwMode="auto">
          <a:xfrm>
            <a:off x="2981325" y="1689499"/>
            <a:ext cx="127000" cy="248840"/>
          </a:xfrm>
          <a:custGeom>
            <a:avLst/>
            <a:gdLst/>
            <a:ahLst/>
            <a:cxnLst>
              <a:cxn ang="0">
                <a:pos x="48" y="0"/>
              </a:cxn>
              <a:cxn ang="0">
                <a:pos x="0" y="48"/>
              </a:cxn>
              <a:cxn ang="0">
                <a:pos x="0" y="144"/>
              </a:cxn>
              <a:cxn ang="0">
                <a:pos x="0" y="144"/>
              </a:cxn>
              <a:cxn ang="0">
                <a:pos x="86" y="58"/>
              </a:cxn>
              <a:cxn ang="0">
                <a:pos x="48" y="0"/>
              </a:cxn>
            </a:cxnLst>
            <a:rect l="0" t="0" r="r" b="b"/>
            <a:pathLst>
              <a:path w="86" h="144">
                <a:moveTo>
                  <a:pt x="48" y="0"/>
                </a:moveTo>
                <a:lnTo>
                  <a:pt x="0" y="48"/>
                </a:lnTo>
                <a:lnTo>
                  <a:pt x="0" y="144"/>
                </a:lnTo>
                <a:lnTo>
                  <a:pt x="0" y="144"/>
                </a:lnTo>
                <a:lnTo>
                  <a:pt x="86" y="58"/>
                </a:lnTo>
                <a:lnTo>
                  <a:pt x="48" y="0"/>
                </a:lnTo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lIns="91408" tIns="45704" rIns="91408" bIns="45704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92173" name="Freeform 13"/>
          <p:cNvSpPr>
            <a:spLocks noChangeAspect="1"/>
          </p:cNvSpPr>
          <p:nvPr/>
        </p:nvSpPr>
        <p:spPr bwMode="auto">
          <a:xfrm>
            <a:off x="2982913" y="1382318"/>
            <a:ext cx="127000" cy="208359"/>
          </a:xfrm>
          <a:custGeom>
            <a:avLst/>
            <a:gdLst/>
            <a:ahLst/>
            <a:cxnLst>
              <a:cxn ang="0">
                <a:pos x="48" y="0"/>
              </a:cxn>
              <a:cxn ang="0">
                <a:pos x="0" y="48"/>
              </a:cxn>
              <a:cxn ang="0">
                <a:pos x="0" y="144"/>
              </a:cxn>
              <a:cxn ang="0">
                <a:pos x="0" y="144"/>
              </a:cxn>
              <a:cxn ang="0">
                <a:pos x="86" y="58"/>
              </a:cxn>
              <a:cxn ang="0">
                <a:pos x="48" y="0"/>
              </a:cxn>
            </a:cxnLst>
            <a:rect l="0" t="0" r="r" b="b"/>
            <a:pathLst>
              <a:path w="86" h="144">
                <a:moveTo>
                  <a:pt x="48" y="0"/>
                </a:moveTo>
                <a:lnTo>
                  <a:pt x="0" y="48"/>
                </a:lnTo>
                <a:lnTo>
                  <a:pt x="0" y="144"/>
                </a:lnTo>
                <a:lnTo>
                  <a:pt x="0" y="144"/>
                </a:lnTo>
                <a:lnTo>
                  <a:pt x="86" y="58"/>
                </a:lnTo>
                <a:lnTo>
                  <a:pt x="48" y="0"/>
                </a:lnTo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lIns="91408" tIns="45704" rIns="91408" bIns="45704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92174" name="Freeform 14"/>
          <p:cNvSpPr>
            <a:spLocks noChangeAspect="1"/>
          </p:cNvSpPr>
          <p:nvPr/>
        </p:nvSpPr>
        <p:spPr bwMode="auto">
          <a:xfrm>
            <a:off x="2982913" y="1491870"/>
            <a:ext cx="127000" cy="207169"/>
          </a:xfrm>
          <a:custGeom>
            <a:avLst/>
            <a:gdLst/>
            <a:ahLst/>
            <a:cxnLst>
              <a:cxn ang="0">
                <a:pos x="48" y="0"/>
              </a:cxn>
              <a:cxn ang="0">
                <a:pos x="0" y="48"/>
              </a:cxn>
              <a:cxn ang="0">
                <a:pos x="0" y="144"/>
              </a:cxn>
              <a:cxn ang="0">
                <a:pos x="0" y="144"/>
              </a:cxn>
              <a:cxn ang="0">
                <a:pos x="86" y="58"/>
              </a:cxn>
              <a:cxn ang="0">
                <a:pos x="48" y="0"/>
              </a:cxn>
            </a:cxnLst>
            <a:rect l="0" t="0" r="r" b="b"/>
            <a:pathLst>
              <a:path w="86" h="144">
                <a:moveTo>
                  <a:pt x="48" y="0"/>
                </a:moveTo>
                <a:lnTo>
                  <a:pt x="0" y="48"/>
                </a:lnTo>
                <a:lnTo>
                  <a:pt x="0" y="144"/>
                </a:lnTo>
                <a:lnTo>
                  <a:pt x="0" y="144"/>
                </a:lnTo>
                <a:lnTo>
                  <a:pt x="86" y="58"/>
                </a:lnTo>
                <a:lnTo>
                  <a:pt x="48" y="0"/>
                </a:lnTo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lIns="91408" tIns="45704" rIns="91408" bIns="45704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92175" name="Freeform 15"/>
          <p:cNvSpPr>
            <a:spLocks noChangeAspect="1"/>
          </p:cNvSpPr>
          <p:nvPr/>
        </p:nvSpPr>
        <p:spPr bwMode="auto">
          <a:xfrm>
            <a:off x="2982913" y="1615695"/>
            <a:ext cx="127000" cy="188119"/>
          </a:xfrm>
          <a:custGeom>
            <a:avLst/>
            <a:gdLst/>
            <a:ahLst/>
            <a:cxnLst>
              <a:cxn ang="0">
                <a:pos x="48" y="0"/>
              </a:cxn>
              <a:cxn ang="0">
                <a:pos x="0" y="48"/>
              </a:cxn>
              <a:cxn ang="0">
                <a:pos x="0" y="144"/>
              </a:cxn>
              <a:cxn ang="0">
                <a:pos x="0" y="144"/>
              </a:cxn>
              <a:cxn ang="0">
                <a:pos x="86" y="58"/>
              </a:cxn>
              <a:cxn ang="0">
                <a:pos x="48" y="0"/>
              </a:cxn>
            </a:cxnLst>
            <a:rect l="0" t="0" r="r" b="b"/>
            <a:pathLst>
              <a:path w="86" h="144">
                <a:moveTo>
                  <a:pt x="48" y="0"/>
                </a:moveTo>
                <a:lnTo>
                  <a:pt x="0" y="48"/>
                </a:lnTo>
                <a:lnTo>
                  <a:pt x="0" y="144"/>
                </a:lnTo>
                <a:lnTo>
                  <a:pt x="0" y="144"/>
                </a:lnTo>
                <a:lnTo>
                  <a:pt x="86" y="58"/>
                </a:lnTo>
                <a:lnTo>
                  <a:pt x="48" y="0"/>
                </a:lnTo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lIns="91408" tIns="45704" rIns="91408" bIns="45704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92176" name="Rectangle 16"/>
          <p:cNvSpPr>
            <a:spLocks noChangeAspect="1" noChangeArrowheads="1"/>
          </p:cNvSpPr>
          <p:nvPr/>
        </p:nvSpPr>
        <p:spPr bwMode="auto">
          <a:xfrm>
            <a:off x="3043239" y="1387095"/>
            <a:ext cx="461962" cy="125015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08" tIns="45704" rIns="91408" bIns="4570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92177" name="Rectangle 17"/>
          <p:cNvSpPr>
            <a:spLocks noChangeAspect="1" noChangeArrowheads="1"/>
          </p:cNvSpPr>
          <p:nvPr/>
        </p:nvSpPr>
        <p:spPr bwMode="auto">
          <a:xfrm>
            <a:off x="3043239" y="1508539"/>
            <a:ext cx="461962" cy="125015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08" tIns="45704" rIns="91408" bIns="4570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92178" name="Rectangle 18"/>
          <p:cNvSpPr>
            <a:spLocks noChangeAspect="1" noChangeArrowheads="1"/>
          </p:cNvSpPr>
          <p:nvPr/>
        </p:nvSpPr>
        <p:spPr bwMode="auto">
          <a:xfrm>
            <a:off x="3043239" y="1629983"/>
            <a:ext cx="461962" cy="125015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08" tIns="45704" rIns="91408" bIns="4570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92179" name="Rectangle 19"/>
          <p:cNvSpPr>
            <a:spLocks noChangeAspect="1" noChangeArrowheads="1"/>
          </p:cNvSpPr>
          <p:nvPr/>
        </p:nvSpPr>
        <p:spPr bwMode="auto">
          <a:xfrm>
            <a:off x="3043239" y="1751426"/>
            <a:ext cx="461962" cy="125015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08" tIns="45704" rIns="91408" bIns="4570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92180" name="AutoShape 20"/>
          <p:cNvSpPr>
            <a:spLocks noChangeAspect="1" noChangeArrowheads="1"/>
          </p:cNvSpPr>
          <p:nvPr/>
        </p:nvSpPr>
        <p:spPr bwMode="auto">
          <a:xfrm>
            <a:off x="2981327" y="1876442"/>
            <a:ext cx="523875" cy="51197"/>
          </a:xfrm>
          <a:prstGeom prst="parallelogram">
            <a:avLst>
              <a:gd name="adj" fmla="val 85697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08" tIns="45704" rIns="91408" bIns="4570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92181" name="Rectangle 21"/>
          <p:cNvSpPr>
            <a:spLocks noChangeAspect="1" noChangeArrowheads="1"/>
          </p:cNvSpPr>
          <p:nvPr/>
        </p:nvSpPr>
        <p:spPr bwMode="auto">
          <a:xfrm>
            <a:off x="3479817" y="1387095"/>
            <a:ext cx="461963" cy="12501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08" tIns="45704" rIns="91408" bIns="4570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92182" name="Rectangle 22"/>
          <p:cNvSpPr>
            <a:spLocks noChangeAspect="1" noChangeArrowheads="1"/>
          </p:cNvSpPr>
          <p:nvPr/>
        </p:nvSpPr>
        <p:spPr bwMode="auto">
          <a:xfrm>
            <a:off x="3479817" y="1508539"/>
            <a:ext cx="461963" cy="12501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08" tIns="45704" rIns="91408" bIns="4570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92183" name="Rectangle 23"/>
          <p:cNvSpPr>
            <a:spLocks noChangeAspect="1" noChangeArrowheads="1"/>
          </p:cNvSpPr>
          <p:nvPr/>
        </p:nvSpPr>
        <p:spPr bwMode="auto">
          <a:xfrm>
            <a:off x="3479817" y="1629983"/>
            <a:ext cx="461963" cy="12501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08" tIns="45704" rIns="91408" bIns="4570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92184" name="Rectangle 24"/>
          <p:cNvSpPr>
            <a:spLocks noChangeAspect="1" noChangeArrowheads="1"/>
          </p:cNvSpPr>
          <p:nvPr/>
        </p:nvSpPr>
        <p:spPr bwMode="auto">
          <a:xfrm>
            <a:off x="3479817" y="1751426"/>
            <a:ext cx="461963" cy="12501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08" tIns="45704" rIns="91408" bIns="4570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92185" name="AutoShape 25"/>
          <p:cNvSpPr>
            <a:spLocks noChangeAspect="1" noChangeArrowheads="1"/>
          </p:cNvSpPr>
          <p:nvPr/>
        </p:nvSpPr>
        <p:spPr bwMode="auto">
          <a:xfrm>
            <a:off x="3427413" y="1876442"/>
            <a:ext cx="514350" cy="51197"/>
          </a:xfrm>
          <a:prstGeom prst="parallelogram">
            <a:avLst>
              <a:gd name="adj" fmla="val 84139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08" tIns="45704" rIns="91408" bIns="4570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92186" name="Rectangle 26"/>
          <p:cNvSpPr>
            <a:spLocks noChangeAspect="1" noChangeArrowheads="1"/>
          </p:cNvSpPr>
          <p:nvPr/>
        </p:nvSpPr>
        <p:spPr bwMode="auto">
          <a:xfrm>
            <a:off x="5356242" y="1387095"/>
            <a:ext cx="460375" cy="12501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08" tIns="45704" rIns="91408" bIns="4570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92187" name="Rectangle 27"/>
          <p:cNvSpPr>
            <a:spLocks noChangeAspect="1" noChangeArrowheads="1"/>
          </p:cNvSpPr>
          <p:nvPr/>
        </p:nvSpPr>
        <p:spPr bwMode="auto">
          <a:xfrm>
            <a:off x="5356242" y="1508539"/>
            <a:ext cx="460375" cy="12501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08" tIns="45704" rIns="91408" bIns="4570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92188" name="Rectangle 28"/>
          <p:cNvSpPr>
            <a:spLocks noChangeAspect="1" noChangeArrowheads="1"/>
          </p:cNvSpPr>
          <p:nvPr/>
        </p:nvSpPr>
        <p:spPr bwMode="auto">
          <a:xfrm>
            <a:off x="5356242" y="1629983"/>
            <a:ext cx="460375" cy="12501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08" tIns="45704" rIns="91408" bIns="4570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92189" name="Rectangle 29"/>
          <p:cNvSpPr>
            <a:spLocks noChangeAspect="1" noChangeArrowheads="1"/>
          </p:cNvSpPr>
          <p:nvPr/>
        </p:nvSpPr>
        <p:spPr bwMode="auto">
          <a:xfrm>
            <a:off x="5356242" y="1751426"/>
            <a:ext cx="460375" cy="12501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08" tIns="45704" rIns="91408" bIns="4570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92190" name="AutoShape 30"/>
          <p:cNvSpPr>
            <a:spLocks noChangeAspect="1" noChangeArrowheads="1"/>
          </p:cNvSpPr>
          <p:nvPr/>
        </p:nvSpPr>
        <p:spPr bwMode="auto">
          <a:xfrm>
            <a:off x="5303839" y="1876442"/>
            <a:ext cx="512762" cy="51197"/>
          </a:xfrm>
          <a:prstGeom prst="parallelogram">
            <a:avLst>
              <a:gd name="adj" fmla="val 83879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08" tIns="45704" rIns="91408" bIns="4570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92191" name="Rectangle 31"/>
          <p:cNvSpPr>
            <a:spLocks noChangeAspect="1" noChangeArrowheads="1"/>
          </p:cNvSpPr>
          <p:nvPr/>
        </p:nvSpPr>
        <p:spPr bwMode="auto">
          <a:xfrm>
            <a:off x="5803904" y="1387095"/>
            <a:ext cx="460375" cy="125015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08" tIns="45704" rIns="91408" bIns="4570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92192" name="Rectangle 32"/>
          <p:cNvSpPr>
            <a:spLocks noChangeAspect="1" noChangeArrowheads="1"/>
          </p:cNvSpPr>
          <p:nvPr/>
        </p:nvSpPr>
        <p:spPr bwMode="auto">
          <a:xfrm>
            <a:off x="5811855" y="1508539"/>
            <a:ext cx="460375" cy="125015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08" tIns="45704" rIns="91408" bIns="4570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92193" name="Rectangle 33"/>
          <p:cNvSpPr>
            <a:spLocks noChangeAspect="1" noChangeArrowheads="1"/>
          </p:cNvSpPr>
          <p:nvPr/>
        </p:nvSpPr>
        <p:spPr bwMode="auto">
          <a:xfrm>
            <a:off x="5811855" y="1629983"/>
            <a:ext cx="460375" cy="125015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08" tIns="45704" rIns="91408" bIns="4570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92194" name="Rectangle 34"/>
          <p:cNvSpPr>
            <a:spLocks noChangeAspect="1" noChangeArrowheads="1"/>
          </p:cNvSpPr>
          <p:nvPr/>
        </p:nvSpPr>
        <p:spPr bwMode="auto">
          <a:xfrm>
            <a:off x="5811855" y="1751426"/>
            <a:ext cx="460375" cy="125015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08" tIns="45704" rIns="91408" bIns="4570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92195" name="AutoShape 35"/>
          <p:cNvSpPr>
            <a:spLocks noChangeAspect="1" noChangeArrowheads="1"/>
          </p:cNvSpPr>
          <p:nvPr/>
        </p:nvSpPr>
        <p:spPr bwMode="auto">
          <a:xfrm>
            <a:off x="5759453" y="1876442"/>
            <a:ext cx="512763" cy="51197"/>
          </a:xfrm>
          <a:prstGeom prst="parallelogram">
            <a:avLst>
              <a:gd name="adj" fmla="val 83879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08" tIns="45704" rIns="91408" bIns="4570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5899" name="Text Box 36"/>
          <p:cNvSpPr txBox="1">
            <a:spLocks noChangeArrowheads="1"/>
          </p:cNvSpPr>
          <p:nvPr/>
        </p:nvSpPr>
        <p:spPr bwMode="auto">
          <a:xfrm>
            <a:off x="3533775" y="1716898"/>
            <a:ext cx="3810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8" tIns="45704" rIns="91408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FFFFFF"/>
                </a:solidFill>
                <a:latin typeface="Calibri" panose="020F0502020204030204" pitchFamily="34" charset="0"/>
                <a:cs typeface="Arial" charset="0"/>
              </a:rPr>
              <a:t>BV</a:t>
            </a:r>
          </a:p>
        </p:txBody>
      </p:sp>
      <p:sp>
        <p:nvSpPr>
          <p:cNvPr id="35900" name="Text Box 37"/>
          <p:cNvSpPr txBox="1">
            <a:spLocks noChangeArrowheads="1"/>
          </p:cNvSpPr>
          <p:nvPr/>
        </p:nvSpPr>
        <p:spPr bwMode="auto">
          <a:xfrm>
            <a:off x="3533775" y="1593073"/>
            <a:ext cx="3810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8" tIns="45704" rIns="91408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FFFFFF"/>
                </a:solidFill>
                <a:latin typeface="Calibri" panose="020F0502020204030204" pitchFamily="34" charset="0"/>
                <a:cs typeface="Arial" charset="0"/>
              </a:rPr>
              <a:t>BV</a:t>
            </a:r>
          </a:p>
        </p:txBody>
      </p:sp>
      <p:sp>
        <p:nvSpPr>
          <p:cNvPr id="35901" name="Text Box 38"/>
          <p:cNvSpPr txBox="1">
            <a:spLocks noChangeArrowheads="1"/>
          </p:cNvSpPr>
          <p:nvPr/>
        </p:nvSpPr>
        <p:spPr bwMode="auto">
          <a:xfrm>
            <a:off x="3533775" y="1471629"/>
            <a:ext cx="3810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8" tIns="45704" rIns="91408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FFFFFF"/>
                </a:solidFill>
                <a:latin typeface="Calibri" panose="020F0502020204030204" pitchFamily="34" charset="0"/>
                <a:cs typeface="Arial" charset="0"/>
              </a:rPr>
              <a:t>BV</a:t>
            </a:r>
          </a:p>
        </p:txBody>
      </p:sp>
      <p:sp>
        <p:nvSpPr>
          <p:cNvPr id="35902" name="Text Box 39"/>
          <p:cNvSpPr txBox="1">
            <a:spLocks noChangeArrowheads="1"/>
          </p:cNvSpPr>
          <p:nvPr/>
        </p:nvSpPr>
        <p:spPr bwMode="auto">
          <a:xfrm>
            <a:off x="3533775" y="1357317"/>
            <a:ext cx="3810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8" tIns="45704" rIns="91408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FFFFFF"/>
                </a:solidFill>
                <a:latin typeface="Calibri" panose="020F0502020204030204" pitchFamily="34" charset="0"/>
                <a:cs typeface="Arial" charset="0"/>
              </a:rPr>
              <a:t>BV</a:t>
            </a:r>
          </a:p>
        </p:txBody>
      </p:sp>
      <p:sp>
        <p:nvSpPr>
          <p:cNvPr id="35903" name="Rectangle 40"/>
          <p:cNvSpPr>
            <a:spLocks noChangeArrowheads="1"/>
          </p:cNvSpPr>
          <p:nvPr/>
        </p:nvSpPr>
        <p:spPr bwMode="auto">
          <a:xfrm>
            <a:off x="4279901" y="1693084"/>
            <a:ext cx="184710" cy="311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8" tIns="45704" rIns="91408" bIns="45704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FFFFFF"/>
              </a:solidFill>
              <a:latin typeface="Calibri" panose="020F0502020204030204" pitchFamily="34" charset="0"/>
              <a:cs typeface="Arial" charset="0"/>
            </a:endParaRPr>
          </a:p>
        </p:txBody>
      </p:sp>
      <p:sp>
        <p:nvSpPr>
          <p:cNvPr id="35904" name="Rectangle 41"/>
          <p:cNvSpPr>
            <a:spLocks noChangeArrowheads="1"/>
          </p:cNvSpPr>
          <p:nvPr/>
        </p:nvSpPr>
        <p:spPr bwMode="auto">
          <a:xfrm>
            <a:off x="4276726" y="1571641"/>
            <a:ext cx="184710" cy="311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8" tIns="45704" rIns="91408" bIns="45704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FFFFFF"/>
              </a:solidFill>
              <a:latin typeface="Calibri" panose="020F0502020204030204" pitchFamily="34" charset="0"/>
              <a:cs typeface="Arial" charset="0"/>
            </a:endParaRPr>
          </a:p>
        </p:txBody>
      </p:sp>
      <p:sp>
        <p:nvSpPr>
          <p:cNvPr id="35905" name="Rectangle 42"/>
          <p:cNvSpPr>
            <a:spLocks noChangeArrowheads="1"/>
          </p:cNvSpPr>
          <p:nvPr/>
        </p:nvSpPr>
        <p:spPr bwMode="auto">
          <a:xfrm>
            <a:off x="4276726" y="1457341"/>
            <a:ext cx="184710" cy="311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8" tIns="45704" rIns="91408" bIns="45704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FFFFFF"/>
              </a:solidFill>
              <a:latin typeface="Calibri" panose="020F0502020204030204" pitchFamily="34" charset="0"/>
              <a:cs typeface="Arial" charset="0"/>
            </a:endParaRPr>
          </a:p>
        </p:txBody>
      </p:sp>
      <p:sp>
        <p:nvSpPr>
          <p:cNvPr id="35906" name="Rectangle 43"/>
          <p:cNvSpPr>
            <a:spLocks noChangeArrowheads="1"/>
          </p:cNvSpPr>
          <p:nvPr/>
        </p:nvSpPr>
        <p:spPr bwMode="auto">
          <a:xfrm>
            <a:off x="4276726" y="1343040"/>
            <a:ext cx="184710" cy="311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8" tIns="45704" rIns="91408" bIns="45704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FFFFFF"/>
              </a:solidFill>
              <a:latin typeface="Calibri" panose="020F0502020204030204" pitchFamily="34" charset="0"/>
              <a:cs typeface="Arial" charset="0"/>
            </a:endParaRPr>
          </a:p>
        </p:txBody>
      </p:sp>
      <p:sp>
        <p:nvSpPr>
          <p:cNvPr id="35907" name="Text Box 44"/>
          <p:cNvSpPr txBox="1">
            <a:spLocks noChangeArrowheads="1"/>
          </p:cNvSpPr>
          <p:nvPr/>
        </p:nvSpPr>
        <p:spPr bwMode="auto">
          <a:xfrm>
            <a:off x="5381625" y="1714517"/>
            <a:ext cx="3810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8" tIns="45704" rIns="91408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FFFFFF"/>
                </a:solidFill>
                <a:latin typeface="Calibri" panose="020F0502020204030204" pitchFamily="34" charset="0"/>
                <a:cs typeface="Arial" charset="0"/>
              </a:rPr>
              <a:t>BV</a:t>
            </a:r>
          </a:p>
        </p:txBody>
      </p:sp>
      <p:sp>
        <p:nvSpPr>
          <p:cNvPr id="35908" name="Text Box 45"/>
          <p:cNvSpPr txBox="1">
            <a:spLocks noChangeArrowheads="1"/>
          </p:cNvSpPr>
          <p:nvPr/>
        </p:nvSpPr>
        <p:spPr bwMode="auto">
          <a:xfrm>
            <a:off x="5381625" y="1593073"/>
            <a:ext cx="3810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8" tIns="45704" rIns="91408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FFFFFF"/>
                </a:solidFill>
                <a:latin typeface="Calibri" panose="020F0502020204030204" pitchFamily="34" charset="0"/>
                <a:cs typeface="Arial" charset="0"/>
              </a:rPr>
              <a:t>BV</a:t>
            </a:r>
          </a:p>
        </p:txBody>
      </p:sp>
      <p:sp>
        <p:nvSpPr>
          <p:cNvPr id="35909" name="Text Box 46"/>
          <p:cNvSpPr txBox="1">
            <a:spLocks noChangeArrowheads="1"/>
          </p:cNvSpPr>
          <p:nvPr/>
        </p:nvSpPr>
        <p:spPr bwMode="auto">
          <a:xfrm>
            <a:off x="5381625" y="1478773"/>
            <a:ext cx="3810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8" tIns="45704" rIns="91408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FFFFFF"/>
                </a:solidFill>
                <a:latin typeface="Calibri" panose="020F0502020204030204" pitchFamily="34" charset="0"/>
                <a:cs typeface="Arial" charset="0"/>
              </a:rPr>
              <a:t>BV</a:t>
            </a:r>
          </a:p>
        </p:txBody>
      </p:sp>
      <p:sp>
        <p:nvSpPr>
          <p:cNvPr id="35910" name="Text Box 47"/>
          <p:cNvSpPr txBox="1">
            <a:spLocks noChangeArrowheads="1"/>
          </p:cNvSpPr>
          <p:nvPr/>
        </p:nvSpPr>
        <p:spPr bwMode="auto">
          <a:xfrm>
            <a:off x="5381625" y="1357317"/>
            <a:ext cx="3810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8" tIns="45704" rIns="91408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FFFFFF"/>
                </a:solidFill>
                <a:latin typeface="Calibri" panose="020F0502020204030204" pitchFamily="34" charset="0"/>
                <a:cs typeface="Arial" charset="0"/>
              </a:rPr>
              <a:t>BV</a:t>
            </a:r>
          </a:p>
        </p:txBody>
      </p:sp>
      <p:grpSp>
        <p:nvGrpSpPr>
          <p:cNvPr id="6" name="Group 48"/>
          <p:cNvGrpSpPr>
            <a:grpSpLocks/>
          </p:cNvGrpSpPr>
          <p:nvPr/>
        </p:nvGrpSpPr>
        <p:grpSpPr bwMode="auto">
          <a:xfrm>
            <a:off x="3063875" y="1478769"/>
            <a:ext cx="457200" cy="496490"/>
            <a:chOff x="1152" y="1254"/>
            <a:chExt cx="288" cy="417"/>
          </a:xfrm>
        </p:grpSpPr>
        <p:sp>
          <p:nvSpPr>
            <p:cNvPr id="36024" name="Text Box 49"/>
            <p:cNvSpPr txBox="1">
              <a:spLocks noChangeArrowheads="1"/>
            </p:cNvSpPr>
            <p:nvPr/>
          </p:nvSpPr>
          <p:spPr bwMode="auto">
            <a:xfrm>
              <a:off x="1152" y="1464"/>
              <a:ext cx="288" cy="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1000" b="1" dirty="0">
                  <a:solidFill>
                    <a:srgbClr val="000000"/>
                  </a:solidFill>
                  <a:latin typeface="Calibri" panose="020F0502020204030204" pitchFamily="34" charset="0"/>
                  <a:cs typeface="Arial" charset="0"/>
                </a:rPr>
                <a:t>IBV</a:t>
              </a:r>
            </a:p>
          </p:txBody>
        </p:sp>
        <p:sp>
          <p:nvSpPr>
            <p:cNvPr id="36025" name="Text Box 50"/>
            <p:cNvSpPr txBox="1">
              <a:spLocks noChangeArrowheads="1"/>
            </p:cNvSpPr>
            <p:nvPr/>
          </p:nvSpPr>
          <p:spPr bwMode="auto">
            <a:xfrm>
              <a:off x="1152" y="1356"/>
              <a:ext cx="288" cy="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1000" b="1" dirty="0">
                  <a:solidFill>
                    <a:srgbClr val="000000"/>
                  </a:solidFill>
                  <a:latin typeface="Calibri" panose="020F0502020204030204" pitchFamily="34" charset="0"/>
                  <a:cs typeface="Arial" charset="0"/>
                </a:rPr>
                <a:t>IBV</a:t>
              </a:r>
            </a:p>
          </p:txBody>
        </p:sp>
        <p:sp>
          <p:nvSpPr>
            <p:cNvPr id="36026" name="Text Box 51"/>
            <p:cNvSpPr txBox="1">
              <a:spLocks noChangeArrowheads="1"/>
            </p:cNvSpPr>
            <p:nvPr/>
          </p:nvSpPr>
          <p:spPr bwMode="auto">
            <a:xfrm>
              <a:off x="1152" y="1254"/>
              <a:ext cx="288" cy="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1000" b="1" dirty="0">
                  <a:solidFill>
                    <a:srgbClr val="000000"/>
                  </a:solidFill>
                  <a:latin typeface="Calibri" panose="020F0502020204030204" pitchFamily="34" charset="0"/>
                  <a:cs typeface="Arial" charset="0"/>
                </a:rPr>
                <a:t>IBV</a:t>
              </a:r>
            </a:p>
          </p:txBody>
        </p:sp>
      </p:grpSp>
      <p:sp>
        <p:nvSpPr>
          <p:cNvPr id="35912" name="Text Box 52"/>
          <p:cNvSpPr txBox="1">
            <a:spLocks noChangeArrowheads="1"/>
          </p:cNvSpPr>
          <p:nvPr/>
        </p:nvSpPr>
        <p:spPr bwMode="auto">
          <a:xfrm>
            <a:off x="3063875" y="1357317"/>
            <a:ext cx="457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8" tIns="45704" rIns="91408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Arial" charset="0"/>
              </a:rPr>
              <a:t>IBV</a:t>
            </a:r>
          </a:p>
        </p:txBody>
      </p:sp>
      <p:grpSp>
        <p:nvGrpSpPr>
          <p:cNvPr id="7" name="Group 53"/>
          <p:cNvGrpSpPr>
            <a:grpSpLocks/>
          </p:cNvGrpSpPr>
          <p:nvPr/>
        </p:nvGrpSpPr>
        <p:grpSpPr bwMode="auto">
          <a:xfrm>
            <a:off x="5851525" y="1478769"/>
            <a:ext cx="457200" cy="496490"/>
            <a:chOff x="1152" y="1254"/>
            <a:chExt cx="288" cy="417"/>
          </a:xfrm>
        </p:grpSpPr>
        <p:sp>
          <p:nvSpPr>
            <p:cNvPr id="36021" name="Text Box 54"/>
            <p:cNvSpPr txBox="1">
              <a:spLocks noChangeArrowheads="1"/>
            </p:cNvSpPr>
            <p:nvPr/>
          </p:nvSpPr>
          <p:spPr bwMode="auto">
            <a:xfrm>
              <a:off x="1152" y="1464"/>
              <a:ext cx="288" cy="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1000" b="1" dirty="0">
                  <a:solidFill>
                    <a:srgbClr val="000000"/>
                  </a:solidFill>
                  <a:latin typeface="Calibri" panose="020F0502020204030204" pitchFamily="34" charset="0"/>
                  <a:cs typeface="Arial" charset="0"/>
                </a:rPr>
                <a:t>IBV</a:t>
              </a:r>
            </a:p>
          </p:txBody>
        </p:sp>
        <p:sp>
          <p:nvSpPr>
            <p:cNvPr id="36022" name="Text Box 55"/>
            <p:cNvSpPr txBox="1">
              <a:spLocks noChangeArrowheads="1"/>
            </p:cNvSpPr>
            <p:nvPr/>
          </p:nvSpPr>
          <p:spPr bwMode="auto">
            <a:xfrm>
              <a:off x="1152" y="1356"/>
              <a:ext cx="288" cy="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1000" b="1" dirty="0">
                  <a:solidFill>
                    <a:srgbClr val="000000"/>
                  </a:solidFill>
                  <a:latin typeface="Calibri" panose="020F0502020204030204" pitchFamily="34" charset="0"/>
                  <a:cs typeface="Arial" charset="0"/>
                </a:rPr>
                <a:t>IBV</a:t>
              </a:r>
            </a:p>
          </p:txBody>
        </p:sp>
        <p:sp>
          <p:nvSpPr>
            <p:cNvPr id="36023" name="Text Box 56"/>
            <p:cNvSpPr txBox="1">
              <a:spLocks noChangeArrowheads="1"/>
            </p:cNvSpPr>
            <p:nvPr/>
          </p:nvSpPr>
          <p:spPr bwMode="auto">
            <a:xfrm>
              <a:off x="1152" y="1254"/>
              <a:ext cx="288" cy="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1000" b="1" dirty="0">
                  <a:solidFill>
                    <a:srgbClr val="000000"/>
                  </a:solidFill>
                  <a:latin typeface="Calibri" panose="020F0502020204030204" pitchFamily="34" charset="0"/>
                  <a:cs typeface="Arial" charset="0"/>
                </a:rPr>
                <a:t>IBV</a:t>
              </a:r>
            </a:p>
          </p:txBody>
        </p:sp>
      </p:grpSp>
      <p:sp>
        <p:nvSpPr>
          <p:cNvPr id="35914" name="Text Box 57"/>
          <p:cNvSpPr txBox="1">
            <a:spLocks noChangeArrowheads="1"/>
          </p:cNvSpPr>
          <p:nvPr/>
        </p:nvSpPr>
        <p:spPr bwMode="auto">
          <a:xfrm>
            <a:off x="5859463" y="1357317"/>
            <a:ext cx="457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8" tIns="45704" rIns="91408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Arial" charset="0"/>
              </a:rPr>
              <a:t>IBV</a:t>
            </a:r>
          </a:p>
        </p:txBody>
      </p:sp>
      <p:sp>
        <p:nvSpPr>
          <p:cNvPr id="35915" name="Rectangle 58"/>
          <p:cNvSpPr>
            <a:spLocks noChangeArrowheads="1"/>
          </p:cNvSpPr>
          <p:nvPr/>
        </p:nvSpPr>
        <p:spPr bwMode="auto">
          <a:xfrm>
            <a:off x="2139953" y="1614488"/>
            <a:ext cx="750334" cy="27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8" tIns="45704" rIns="91408" bIns="45704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  <a:cs typeface="Arial" charset="0"/>
              </a:rPr>
              <a:t>2400 IBV</a:t>
            </a:r>
          </a:p>
        </p:txBody>
      </p:sp>
      <p:grpSp>
        <p:nvGrpSpPr>
          <p:cNvPr id="8" name="Group 59"/>
          <p:cNvGrpSpPr>
            <a:grpSpLocks/>
          </p:cNvGrpSpPr>
          <p:nvPr/>
        </p:nvGrpSpPr>
        <p:grpSpPr bwMode="auto">
          <a:xfrm>
            <a:off x="2139951" y="1314491"/>
            <a:ext cx="750888" cy="701281"/>
            <a:chOff x="1374" y="1020"/>
            <a:chExt cx="473" cy="589"/>
          </a:xfrm>
        </p:grpSpPr>
        <p:sp>
          <p:nvSpPr>
            <p:cNvPr id="36018" name="Rectangle 60"/>
            <p:cNvSpPr>
              <a:spLocks noChangeArrowheads="1"/>
            </p:cNvSpPr>
            <p:nvPr/>
          </p:nvSpPr>
          <p:spPr bwMode="auto">
            <a:xfrm>
              <a:off x="1374" y="1376"/>
              <a:ext cx="473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i="1" dirty="0">
                  <a:solidFill>
                    <a:srgbClr val="FFFFFF"/>
                  </a:solidFill>
                  <a:latin typeface="Calibri" panose="020F0502020204030204" pitchFamily="34" charset="0"/>
                  <a:cs typeface="Arial" charset="0"/>
                </a:rPr>
                <a:t>1200 IBV</a:t>
              </a:r>
            </a:p>
          </p:txBody>
        </p:sp>
        <p:sp>
          <p:nvSpPr>
            <p:cNvPr id="36019" name="Rectangle 61"/>
            <p:cNvSpPr>
              <a:spLocks noChangeArrowheads="1"/>
            </p:cNvSpPr>
            <p:nvPr/>
          </p:nvSpPr>
          <p:spPr bwMode="auto">
            <a:xfrm>
              <a:off x="1374" y="1141"/>
              <a:ext cx="473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i="1" dirty="0">
                  <a:solidFill>
                    <a:srgbClr val="FFFFFF"/>
                  </a:solidFill>
                  <a:latin typeface="Calibri" panose="020F0502020204030204" pitchFamily="34" charset="0"/>
                  <a:cs typeface="Arial" charset="0"/>
                </a:rPr>
                <a:t>3600 IBV</a:t>
              </a:r>
            </a:p>
          </p:txBody>
        </p:sp>
        <p:sp>
          <p:nvSpPr>
            <p:cNvPr id="36020" name="Rectangle 62"/>
            <p:cNvSpPr>
              <a:spLocks noChangeArrowheads="1"/>
            </p:cNvSpPr>
            <p:nvPr/>
          </p:nvSpPr>
          <p:spPr bwMode="auto">
            <a:xfrm>
              <a:off x="1374" y="1020"/>
              <a:ext cx="473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i="1" dirty="0">
                  <a:solidFill>
                    <a:srgbClr val="FFFFFF"/>
                  </a:solidFill>
                  <a:latin typeface="Calibri" panose="020F0502020204030204" pitchFamily="34" charset="0"/>
                  <a:cs typeface="Arial" charset="0"/>
                </a:rPr>
                <a:t>5000 IBV</a:t>
              </a:r>
            </a:p>
          </p:txBody>
        </p:sp>
      </p:grpSp>
      <p:sp>
        <p:nvSpPr>
          <p:cNvPr id="35917" name="Text Box 63"/>
          <p:cNvSpPr txBox="1">
            <a:spLocks noChangeArrowheads="1"/>
          </p:cNvSpPr>
          <p:nvPr/>
        </p:nvSpPr>
        <p:spPr bwMode="auto">
          <a:xfrm>
            <a:off x="1295400" y="1143002"/>
            <a:ext cx="22098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8" tIns="45704" rIns="91408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  <a:cs typeface="Arial" charset="0"/>
              </a:rPr>
              <a:t>Accrued GIBV Totals</a:t>
            </a:r>
          </a:p>
        </p:txBody>
      </p:sp>
      <p:sp>
        <p:nvSpPr>
          <p:cNvPr id="35918" name="Rectangle 64"/>
          <p:cNvSpPr>
            <a:spLocks noChangeArrowheads="1"/>
          </p:cNvSpPr>
          <p:nvPr/>
        </p:nvSpPr>
        <p:spPr bwMode="auto">
          <a:xfrm>
            <a:off x="6330953" y="1614488"/>
            <a:ext cx="750334" cy="27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8" tIns="45704" rIns="91408" bIns="45704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  <a:cs typeface="Arial" charset="0"/>
              </a:rPr>
              <a:t>2400 IBV</a:t>
            </a:r>
          </a:p>
        </p:txBody>
      </p:sp>
      <p:grpSp>
        <p:nvGrpSpPr>
          <p:cNvPr id="9" name="Group 65"/>
          <p:cNvGrpSpPr>
            <a:grpSpLocks/>
          </p:cNvGrpSpPr>
          <p:nvPr/>
        </p:nvGrpSpPr>
        <p:grpSpPr bwMode="auto">
          <a:xfrm>
            <a:off x="6330951" y="1314491"/>
            <a:ext cx="750888" cy="701281"/>
            <a:chOff x="1374" y="1020"/>
            <a:chExt cx="473" cy="589"/>
          </a:xfrm>
        </p:grpSpPr>
        <p:sp>
          <p:nvSpPr>
            <p:cNvPr id="36015" name="Rectangle 66"/>
            <p:cNvSpPr>
              <a:spLocks noChangeArrowheads="1"/>
            </p:cNvSpPr>
            <p:nvPr/>
          </p:nvSpPr>
          <p:spPr bwMode="auto">
            <a:xfrm>
              <a:off x="1374" y="1376"/>
              <a:ext cx="473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i="1" dirty="0">
                  <a:solidFill>
                    <a:srgbClr val="FFFFFF"/>
                  </a:solidFill>
                  <a:latin typeface="Calibri" panose="020F0502020204030204" pitchFamily="34" charset="0"/>
                  <a:cs typeface="Arial" charset="0"/>
                </a:rPr>
                <a:t>1200 IBV</a:t>
              </a:r>
            </a:p>
          </p:txBody>
        </p:sp>
        <p:sp>
          <p:nvSpPr>
            <p:cNvPr id="36016" name="Rectangle 67"/>
            <p:cNvSpPr>
              <a:spLocks noChangeArrowheads="1"/>
            </p:cNvSpPr>
            <p:nvPr/>
          </p:nvSpPr>
          <p:spPr bwMode="auto">
            <a:xfrm>
              <a:off x="1374" y="1141"/>
              <a:ext cx="473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i="1" dirty="0">
                  <a:solidFill>
                    <a:srgbClr val="FFFFFF"/>
                  </a:solidFill>
                  <a:latin typeface="Calibri" panose="020F0502020204030204" pitchFamily="34" charset="0"/>
                  <a:cs typeface="Arial" charset="0"/>
                </a:rPr>
                <a:t>3600 IBV</a:t>
              </a:r>
            </a:p>
          </p:txBody>
        </p:sp>
        <p:sp>
          <p:nvSpPr>
            <p:cNvPr id="36017" name="Rectangle 68"/>
            <p:cNvSpPr>
              <a:spLocks noChangeArrowheads="1"/>
            </p:cNvSpPr>
            <p:nvPr/>
          </p:nvSpPr>
          <p:spPr bwMode="auto">
            <a:xfrm>
              <a:off x="1374" y="1020"/>
              <a:ext cx="473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i="1" dirty="0">
                  <a:solidFill>
                    <a:srgbClr val="FFFFFF"/>
                  </a:solidFill>
                  <a:latin typeface="Calibri" panose="020F0502020204030204" pitchFamily="34" charset="0"/>
                  <a:cs typeface="Arial" charset="0"/>
                </a:rPr>
                <a:t>5000 IBV</a:t>
              </a:r>
            </a:p>
          </p:txBody>
        </p:sp>
      </p:grpSp>
      <p:sp>
        <p:nvSpPr>
          <p:cNvPr id="35920" name="Text Box 69"/>
          <p:cNvSpPr txBox="1">
            <a:spLocks noChangeArrowheads="1"/>
          </p:cNvSpPr>
          <p:nvPr/>
        </p:nvSpPr>
        <p:spPr bwMode="auto">
          <a:xfrm>
            <a:off x="6248400" y="1165625"/>
            <a:ext cx="22098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8" tIns="45704" rIns="91408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  <a:cs typeface="Arial" charset="0"/>
              </a:rPr>
              <a:t>Accrued GIBV Totals</a:t>
            </a:r>
          </a:p>
        </p:txBody>
      </p:sp>
      <p:grpSp>
        <p:nvGrpSpPr>
          <p:cNvPr id="10" name="Group 71"/>
          <p:cNvGrpSpPr>
            <a:grpSpLocks/>
          </p:cNvGrpSpPr>
          <p:nvPr/>
        </p:nvGrpSpPr>
        <p:grpSpPr bwMode="auto">
          <a:xfrm>
            <a:off x="1971675" y="2397921"/>
            <a:ext cx="914400" cy="411480"/>
            <a:chOff x="1056" y="1728"/>
            <a:chExt cx="384" cy="288"/>
          </a:xfrm>
        </p:grpSpPr>
        <p:sp>
          <p:nvSpPr>
            <p:cNvPr id="92232" name="Oval 72"/>
            <p:cNvSpPr>
              <a:spLocks noChangeArrowheads="1"/>
            </p:cNvSpPr>
            <p:nvPr/>
          </p:nvSpPr>
          <p:spPr bwMode="auto">
            <a:xfrm>
              <a:off x="1056" y="1728"/>
              <a:ext cx="384" cy="28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  <p:sp>
          <p:nvSpPr>
            <p:cNvPr id="36014" name="Text Box 73"/>
            <p:cNvSpPr txBox="1">
              <a:spLocks noChangeArrowheads="1"/>
            </p:cNvSpPr>
            <p:nvPr/>
          </p:nvSpPr>
          <p:spPr bwMode="auto">
            <a:xfrm>
              <a:off x="1104" y="1776"/>
              <a:ext cx="32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FFFFFF"/>
                  </a:solidFill>
                  <a:latin typeface="Calibri" panose="020F0502020204030204" pitchFamily="34" charset="0"/>
                  <a:cs typeface="Arial" charset="0"/>
                </a:rPr>
                <a:t>Motives</a:t>
              </a:r>
            </a:p>
          </p:txBody>
        </p:sp>
      </p:grpSp>
      <p:grpSp>
        <p:nvGrpSpPr>
          <p:cNvPr id="11" name="Group 74"/>
          <p:cNvGrpSpPr>
            <a:grpSpLocks/>
          </p:cNvGrpSpPr>
          <p:nvPr/>
        </p:nvGrpSpPr>
        <p:grpSpPr bwMode="auto">
          <a:xfrm>
            <a:off x="3352800" y="2436027"/>
            <a:ext cx="1066800" cy="530068"/>
            <a:chOff x="1056" y="1728"/>
            <a:chExt cx="384" cy="371"/>
          </a:xfrm>
        </p:grpSpPr>
        <p:sp>
          <p:nvSpPr>
            <p:cNvPr id="92235" name="Oval 75"/>
            <p:cNvSpPr>
              <a:spLocks noChangeArrowheads="1"/>
            </p:cNvSpPr>
            <p:nvPr/>
          </p:nvSpPr>
          <p:spPr bwMode="auto">
            <a:xfrm>
              <a:off x="1056" y="1728"/>
              <a:ext cx="384" cy="28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  <p:sp>
          <p:nvSpPr>
            <p:cNvPr id="36012" name="Text Box 76"/>
            <p:cNvSpPr txBox="1">
              <a:spLocks noChangeArrowheads="1"/>
            </p:cNvSpPr>
            <p:nvPr/>
          </p:nvSpPr>
          <p:spPr bwMode="auto">
            <a:xfrm>
              <a:off x="1104" y="1776"/>
              <a:ext cx="326" cy="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FFFFFF"/>
                  </a:solidFill>
                  <a:latin typeface="Calibri" panose="020F0502020204030204" pitchFamily="34" charset="0"/>
                  <a:cs typeface="Arial" charset="0"/>
                </a:rPr>
                <a:t>  Skin Care</a:t>
              </a:r>
            </a:p>
          </p:txBody>
        </p:sp>
      </p:grpSp>
      <p:grpSp>
        <p:nvGrpSpPr>
          <p:cNvPr id="12" name="Group 77"/>
          <p:cNvGrpSpPr>
            <a:grpSpLocks/>
          </p:cNvGrpSpPr>
          <p:nvPr/>
        </p:nvGrpSpPr>
        <p:grpSpPr bwMode="auto">
          <a:xfrm>
            <a:off x="2743200" y="2000250"/>
            <a:ext cx="914400" cy="407194"/>
            <a:chOff x="1056" y="1728"/>
            <a:chExt cx="384" cy="288"/>
          </a:xfrm>
        </p:grpSpPr>
        <p:sp>
          <p:nvSpPr>
            <p:cNvPr id="92238" name="Oval 78"/>
            <p:cNvSpPr>
              <a:spLocks noChangeArrowheads="1"/>
            </p:cNvSpPr>
            <p:nvPr/>
          </p:nvSpPr>
          <p:spPr bwMode="auto">
            <a:xfrm>
              <a:off x="1056" y="1728"/>
              <a:ext cx="384" cy="28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  <p:sp>
          <p:nvSpPr>
            <p:cNvPr id="36010" name="Text Box 79"/>
            <p:cNvSpPr txBox="1">
              <a:spLocks noChangeArrowheads="1"/>
            </p:cNvSpPr>
            <p:nvPr/>
          </p:nvSpPr>
          <p:spPr bwMode="auto">
            <a:xfrm>
              <a:off x="1088" y="1775"/>
              <a:ext cx="315" cy="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FFFFFF"/>
                  </a:solidFill>
                  <a:latin typeface="Calibri" panose="020F0502020204030204" pitchFamily="34" charset="0"/>
                  <a:cs typeface="Arial" charset="0"/>
                </a:rPr>
                <a:t>H &amp; N  </a:t>
              </a:r>
            </a:p>
          </p:txBody>
        </p:sp>
      </p:grpSp>
      <p:grpSp>
        <p:nvGrpSpPr>
          <p:cNvPr id="13" name="Group 83"/>
          <p:cNvGrpSpPr>
            <a:grpSpLocks/>
          </p:cNvGrpSpPr>
          <p:nvPr/>
        </p:nvGrpSpPr>
        <p:grpSpPr bwMode="auto">
          <a:xfrm>
            <a:off x="549292" y="3240917"/>
            <a:ext cx="914400" cy="401716"/>
            <a:chOff x="1056" y="1728"/>
            <a:chExt cx="384" cy="288"/>
          </a:xfrm>
        </p:grpSpPr>
        <p:sp>
          <p:nvSpPr>
            <p:cNvPr id="92244" name="Oval 84"/>
            <p:cNvSpPr>
              <a:spLocks noChangeArrowheads="1"/>
            </p:cNvSpPr>
            <p:nvPr/>
          </p:nvSpPr>
          <p:spPr bwMode="auto">
            <a:xfrm>
              <a:off x="1056" y="1728"/>
              <a:ext cx="384" cy="28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  <p:sp>
          <p:nvSpPr>
            <p:cNvPr id="36008" name="Text Box 85"/>
            <p:cNvSpPr txBox="1">
              <a:spLocks noChangeArrowheads="1"/>
            </p:cNvSpPr>
            <p:nvPr/>
          </p:nvSpPr>
          <p:spPr bwMode="auto">
            <a:xfrm>
              <a:off x="1104" y="1776"/>
              <a:ext cx="326" cy="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FFFFFF"/>
                  </a:solidFill>
                  <a:latin typeface="Calibri" panose="020F0502020204030204" pitchFamily="34" charset="0"/>
                  <a:cs typeface="Arial" charset="0"/>
                </a:rPr>
                <a:t>OPC-3</a:t>
              </a:r>
            </a:p>
          </p:txBody>
        </p:sp>
      </p:grpSp>
      <p:grpSp>
        <p:nvGrpSpPr>
          <p:cNvPr id="14" name="Group 86"/>
          <p:cNvGrpSpPr>
            <a:grpSpLocks/>
          </p:cNvGrpSpPr>
          <p:nvPr/>
        </p:nvGrpSpPr>
        <p:grpSpPr bwMode="auto">
          <a:xfrm>
            <a:off x="2270142" y="2883729"/>
            <a:ext cx="914400" cy="401716"/>
            <a:chOff x="1056" y="1728"/>
            <a:chExt cx="384" cy="288"/>
          </a:xfrm>
        </p:grpSpPr>
        <p:sp>
          <p:nvSpPr>
            <p:cNvPr id="92247" name="Oval 87"/>
            <p:cNvSpPr>
              <a:spLocks noChangeArrowheads="1"/>
            </p:cNvSpPr>
            <p:nvPr/>
          </p:nvSpPr>
          <p:spPr bwMode="auto">
            <a:xfrm>
              <a:off x="1056" y="1728"/>
              <a:ext cx="384" cy="28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  <p:sp>
          <p:nvSpPr>
            <p:cNvPr id="36006" name="Text Box 88"/>
            <p:cNvSpPr txBox="1">
              <a:spLocks noChangeArrowheads="1"/>
            </p:cNvSpPr>
            <p:nvPr/>
          </p:nvSpPr>
          <p:spPr bwMode="auto">
            <a:xfrm>
              <a:off x="1104" y="1776"/>
              <a:ext cx="326" cy="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FFFFFF"/>
                  </a:solidFill>
                  <a:latin typeface="Calibri" panose="020F0502020204030204" pitchFamily="34" charset="0"/>
                  <a:cs typeface="Arial" charset="0"/>
                </a:rPr>
                <a:t>OPC-3</a:t>
              </a:r>
            </a:p>
          </p:txBody>
        </p:sp>
      </p:grpSp>
      <p:grpSp>
        <p:nvGrpSpPr>
          <p:cNvPr id="15" name="Group 201"/>
          <p:cNvGrpSpPr>
            <a:grpSpLocks/>
          </p:cNvGrpSpPr>
          <p:nvPr/>
        </p:nvGrpSpPr>
        <p:grpSpPr bwMode="auto">
          <a:xfrm>
            <a:off x="101600" y="3690939"/>
            <a:ext cx="914400" cy="411480"/>
            <a:chOff x="64" y="3100"/>
            <a:chExt cx="720" cy="342"/>
          </a:xfrm>
        </p:grpSpPr>
        <p:sp>
          <p:nvSpPr>
            <p:cNvPr id="92250" name="Oval 90"/>
            <p:cNvSpPr>
              <a:spLocks noChangeArrowheads="1"/>
            </p:cNvSpPr>
            <p:nvPr/>
          </p:nvSpPr>
          <p:spPr bwMode="auto">
            <a:xfrm>
              <a:off x="64" y="3100"/>
              <a:ext cx="720" cy="34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  <p:sp>
          <p:nvSpPr>
            <p:cNvPr id="36004" name="Text Box 91"/>
            <p:cNvSpPr txBox="1">
              <a:spLocks noChangeArrowheads="1"/>
            </p:cNvSpPr>
            <p:nvPr/>
          </p:nvSpPr>
          <p:spPr bwMode="auto">
            <a:xfrm>
              <a:off x="154" y="3157"/>
              <a:ext cx="611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FFFFFF"/>
                  </a:solidFill>
                  <a:latin typeface="Calibri" panose="020F0502020204030204" pitchFamily="34" charset="0"/>
                  <a:cs typeface="Arial" charset="0"/>
                </a:rPr>
                <a:t>Motives</a:t>
              </a:r>
            </a:p>
          </p:txBody>
        </p:sp>
      </p:grpSp>
      <p:sp>
        <p:nvSpPr>
          <p:cNvPr id="92253" name="Oval 93"/>
          <p:cNvSpPr>
            <a:spLocks noChangeArrowheads="1"/>
          </p:cNvSpPr>
          <p:nvPr/>
        </p:nvSpPr>
        <p:spPr bwMode="auto">
          <a:xfrm>
            <a:off x="1577992" y="3281377"/>
            <a:ext cx="914400" cy="41148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08" tIns="45704" rIns="91408" bIns="4570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5928" name="Text Box 94"/>
          <p:cNvSpPr txBox="1">
            <a:spLocks noChangeArrowheads="1"/>
          </p:cNvSpPr>
          <p:nvPr/>
        </p:nvSpPr>
        <p:spPr bwMode="auto">
          <a:xfrm>
            <a:off x="1524000" y="3314716"/>
            <a:ext cx="892175" cy="430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8" tIns="45704" rIns="91408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FFFFFF"/>
                </a:solidFill>
                <a:latin typeface="Calibri" panose="020F0502020204030204" pitchFamily="34" charset="0"/>
                <a:cs typeface="Arial" charset="0"/>
              </a:rPr>
              <a:t>Personal Care</a:t>
            </a:r>
          </a:p>
        </p:txBody>
      </p:sp>
      <p:grpSp>
        <p:nvGrpSpPr>
          <p:cNvPr id="16" name="Group 95"/>
          <p:cNvGrpSpPr>
            <a:grpSpLocks/>
          </p:cNvGrpSpPr>
          <p:nvPr/>
        </p:nvGrpSpPr>
        <p:grpSpPr bwMode="auto">
          <a:xfrm>
            <a:off x="3581400" y="2922272"/>
            <a:ext cx="914400" cy="313509"/>
            <a:chOff x="1056" y="1728"/>
            <a:chExt cx="384" cy="288"/>
          </a:xfrm>
        </p:grpSpPr>
        <p:sp>
          <p:nvSpPr>
            <p:cNvPr id="92256" name="Oval 96"/>
            <p:cNvSpPr>
              <a:spLocks noChangeArrowheads="1"/>
            </p:cNvSpPr>
            <p:nvPr/>
          </p:nvSpPr>
          <p:spPr bwMode="auto">
            <a:xfrm>
              <a:off x="1056" y="1728"/>
              <a:ext cx="384" cy="28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  <p:sp>
          <p:nvSpPr>
            <p:cNvPr id="36002" name="Text Box 97"/>
            <p:cNvSpPr txBox="1">
              <a:spLocks noChangeArrowheads="1"/>
            </p:cNvSpPr>
            <p:nvPr/>
          </p:nvSpPr>
          <p:spPr bwMode="auto">
            <a:xfrm>
              <a:off x="1104" y="1756"/>
              <a:ext cx="326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FFFFFF"/>
                  </a:solidFill>
                  <a:latin typeface="Calibri" panose="020F0502020204030204" pitchFamily="34" charset="0"/>
                  <a:cs typeface="Arial" charset="0"/>
                </a:rPr>
                <a:t>DNA</a:t>
              </a:r>
            </a:p>
          </p:txBody>
        </p:sp>
      </p:grpSp>
      <p:grpSp>
        <p:nvGrpSpPr>
          <p:cNvPr id="17" name="Group 200"/>
          <p:cNvGrpSpPr>
            <a:grpSpLocks/>
          </p:cNvGrpSpPr>
          <p:nvPr/>
        </p:nvGrpSpPr>
        <p:grpSpPr bwMode="auto">
          <a:xfrm>
            <a:off x="1263667" y="3738627"/>
            <a:ext cx="914400" cy="369277"/>
            <a:chOff x="796" y="3140"/>
            <a:chExt cx="634" cy="280"/>
          </a:xfrm>
        </p:grpSpPr>
        <p:sp>
          <p:nvSpPr>
            <p:cNvPr id="92259" name="Oval 99"/>
            <p:cNvSpPr>
              <a:spLocks noChangeArrowheads="1"/>
            </p:cNvSpPr>
            <p:nvPr/>
          </p:nvSpPr>
          <p:spPr bwMode="auto">
            <a:xfrm>
              <a:off x="796" y="3140"/>
              <a:ext cx="634" cy="28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  <p:sp>
          <p:nvSpPr>
            <p:cNvPr id="36000" name="Text Box 100"/>
            <p:cNvSpPr txBox="1">
              <a:spLocks noChangeArrowheads="1"/>
            </p:cNvSpPr>
            <p:nvPr/>
          </p:nvSpPr>
          <p:spPr bwMode="auto">
            <a:xfrm>
              <a:off x="875" y="3168"/>
              <a:ext cx="538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FFFFFF"/>
                  </a:solidFill>
                  <a:latin typeface="Calibri" panose="020F0502020204030204" pitchFamily="34" charset="0"/>
                  <a:cs typeface="Arial" charset="0"/>
                </a:rPr>
                <a:t>HP</a:t>
              </a:r>
            </a:p>
          </p:txBody>
        </p:sp>
      </p:grpSp>
      <p:grpSp>
        <p:nvGrpSpPr>
          <p:cNvPr id="18" name="Group 202"/>
          <p:cNvGrpSpPr>
            <a:grpSpLocks/>
          </p:cNvGrpSpPr>
          <p:nvPr/>
        </p:nvGrpSpPr>
        <p:grpSpPr bwMode="auto">
          <a:xfrm>
            <a:off x="1" y="4181476"/>
            <a:ext cx="914400" cy="411480"/>
            <a:chOff x="0" y="3512"/>
            <a:chExt cx="664" cy="280"/>
          </a:xfrm>
        </p:grpSpPr>
        <p:sp>
          <p:nvSpPr>
            <p:cNvPr id="92274" name="Oval 114"/>
            <p:cNvSpPr>
              <a:spLocks noChangeArrowheads="1"/>
            </p:cNvSpPr>
            <p:nvPr/>
          </p:nvSpPr>
          <p:spPr bwMode="auto">
            <a:xfrm>
              <a:off x="0" y="3512"/>
              <a:ext cx="664" cy="28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  <p:sp>
          <p:nvSpPr>
            <p:cNvPr id="35998" name="Text Box 115"/>
            <p:cNvSpPr txBox="1">
              <a:spLocks noChangeArrowheads="1"/>
            </p:cNvSpPr>
            <p:nvPr/>
          </p:nvSpPr>
          <p:spPr bwMode="auto">
            <a:xfrm>
              <a:off x="83" y="3559"/>
              <a:ext cx="564" cy="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1000" b="1" dirty="0">
                  <a:solidFill>
                    <a:srgbClr val="FFFFFF"/>
                  </a:solidFill>
                  <a:latin typeface="Calibri" panose="020F0502020204030204" pitchFamily="34" charset="0"/>
                  <a:cs typeface="Arial" charset="0"/>
                </a:rPr>
                <a:t>Transitions</a:t>
              </a:r>
            </a:p>
          </p:txBody>
        </p:sp>
      </p:grpSp>
      <p:grpSp>
        <p:nvGrpSpPr>
          <p:cNvPr id="19" name="Group 199"/>
          <p:cNvGrpSpPr>
            <a:grpSpLocks/>
          </p:cNvGrpSpPr>
          <p:nvPr/>
        </p:nvGrpSpPr>
        <p:grpSpPr bwMode="auto">
          <a:xfrm>
            <a:off x="2330467" y="3714751"/>
            <a:ext cx="914400" cy="411480"/>
            <a:chOff x="1468" y="3120"/>
            <a:chExt cx="634" cy="280"/>
          </a:xfrm>
        </p:grpSpPr>
        <p:sp>
          <p:nvSpPr>
            <p:cNvPr id="92277" name="Oval 117"/>
            <p:cNvSpPr>
              <a:spLocks noChangeArrowheads="1"/>
            </p:cNvSpPr>
            <p:nvPr/>
          </p:nvSpPr>
          <p:spPr bwMode="auto">
            <a:xfrm>
              <a:off x="1468" y="3120"/>
              <a:ext cx="634" cy="28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  <p:sp>
          <p:nvSpPr>
            <p:cNvPr id="35996" name="Text Box 118"/>
            <p:cNvSpPr txBox="1">
              <a:spLocks noChangeArrowheads="1"/>
            </p:cNvSpPr>
            <p:nvPr/>
          </p:nvSpPr>
          <p:spPr bwMode="auto">
            <a:xfrm>
              <a:off x="1547" y="3139"/>
              <a:ext cx="53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FFFFFF"/>
                  </a:solidFill>
                  <a:latin typeface="Calibri" panose="020F0502020204030204" pitchFamily="34" charset="0"/>
                  <a:cs typeface="Arial" charset="0"/>
                </a:rPr>
                <a:t>Recruiter</a:t>
              </a:r>
            </a:p>
          </p:txBody>
        </p:sp>
      </p:grpSp>
      <p:sp>
        <p:nvSpPr>
          <p:cNvPr id="92280" name="Oval 120"/>
          <p:cNvSpPr>
            <a:spLocks noChangeArrowheads="1"/>
          </p:cNvSpPr>
          <p:nvPr/>
        </p:nvSpPr>
        <p:spPr bwMode="auto">
          <a:xfrm>
            <a:off x="3810000" y="3324227"/>
            <a:ext cx="990600" cy="3333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08" tIns="45704" rIns="91408" bIns="4570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5934" name="Text Box 121"/>
          <p:cNvSpPr txBox="1">
            <a:spLocks noChangeArrowheads="1"/>
          </p:cNvSpPr>
          <p:nvPr/>
        </p:nvSpPr>
        <p:spPr bwMode="auto">
          <a:xfrm>
            <a:off x="3886216" y="3303270"/>
            <a:ext cx="914400" cy="411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8" tIns="45704" rIns="91408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900" b="1" dirty="0">
                <a:solidFill>
                  <a:srgbClr val="FFFFFF"/>
                </a:solidFill>
                <a:latin typeface="Calibri" panose="020F0502020204030204" pitchFamily="34" charset="0"/>
                <a:cs typeface="Arial" charset="0"/>
              </a:rPr>
              <a:t>Internet Shopping</a:t>
            </a:r>
          </a:p>
        </p:txBody>
      </p:sp>
      <p:grpSp>
        <p:nvGrpSpPr>
          <p:cNvPr id="20" name="Group 128"/>
          <p:cNvGrpSpPr>
            <a:grpSpLocks/>
          </p:cNvGrpSpPr>
          <p:nvPr/>
        </p:nvGrpSpPr>
        <p:grpSpPr bwMode="auto">
          <a:xfrm>
            <a:off x="2438400" y="4552950"/>
            <a:ext cx="914400" cy="457200"/>
            <a:chOff x="1056" y="1696"/>
            <a:chExt cx="384" cy="320"/>
          </a:xfrm>
        </p:grpSpPr>
        <p:sp>
          <p:nvSpPr>
            <p:cNvPr id="92289" name="Oval 129"/>
            <p:cNvSpPr>
              <a:spLocks noChangeArrowheads="1"/>
            </p:cNvSpPr>
            <p:nvPr/>
          </p:nvSpPr>
          <p:spPr bwMode="auto">
            <a:xfrm>
              <a:off x="1056" y="1728"/>
              <a:ext cx="384" cy="28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  <p:sp>
          <p:nvSpPr>
            <p:cNvPr id="35994" name="Text Box 130"/>
            <p:cNvSpPr txBox="1">
              <a:spLocks noChangeArrowheads="1"/>
            </p:cNvSpPr>
            <p:nvPr/>
          </p:nvSpPr>
          <p:spPr bwMode="auto">
            <a:xfrm>
              <a:off x="1104" y="1696"/>
              <a:ext cx="326" cy="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FFFFFF"/>
                  </a:solidFill>
                  <a:latin typeface="Calibri" panose="020F0502020204030204" pitchFamily="34" charset="0"/>
                  <a:cs typeface="Arial" charset="0"/>
                </a:rPr>
                <a:t>Anti-Aging</a:t>
              </a:r>
            </a:p>
          </p:txBody>
        </p:sp>
      </p:grpSp>
      <p:sp>
        <p:nvSpPr>
          <p:cNvPr id="35936" name="Line 133"/>
          <p:cNvSpPr>
            <a:spLocks noChangeShapeType="1"/>
          </p:cNvSpPr>
          <p:nvPr/>
        </p:nvSpPr>
        <p:spPr bwMode="auto">
          <a:xfrm flipV="1">
            <a:off x="4876800" y="2571750"/>
            <a:ext cx="457200" cy="40005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08" tIns="45704" rIns="91408" bIns="45704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grpSp>
        <p:nvGrpSpPr>
          <p:cNvPr id="21" name="Group 134"/>
          <p:cNvGrpSpPr>
            <a:grpSpLocks/>
          </p:cNvGrpSpPr>
          <p:nvPr/>
        </p:nvGrpSpPr>
        <p:grpSpPr bwMode="auto">
          <a:xfrm>
            <a:off x="6026150" y="2374107"/>
            <a:ext cx="914400" cy="411480"/>
            <a:chOff x="1056" y="1728"/>
            <a:chExt cx="384" cy="288"/>
          </a:xfrm>
        </p:grpSpPr>
        <p:sp>
          <p:nvSpPr>
            <p:cNvPr id="92295" name="Oval 135"/>
            <p:cNvSpPr>
              <a:spLocks noChangeArrowheads="1"/>
            </p:cNvSpPr>
            <p:nvPr/>
          </p:nvSpPr>
          <p:spPr bwMode="auto">
            <a:xfrm>
              <a:off x="1056" y="1728"/>
              <a:ext cx="384" cy="28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  <p:sp>
          <p:nvSpPr>
            <p:cNvPr id="35992" name="Text Box 136"/>
            <p:cNvSpPr txBox="1">
              <a:spLocks noChangeArrowheads="1"/>
            </p:cNvSpPr>
            <p:nvPr/>
          </p:nvSpPr>
          <p:spPr bwMode="auto">
            <a:xfrm>
              <a:off x="1104" y="1776"/>
              <a:ext cx="32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FFFFFF"/>
                  </a:solidFill>
                  <a:latin typeface="Calibri" panose="020F0502020204030204" pitchFamily="34" charset="0"/>
                  <a:cs typeface="Arial" charset="0"/>
                </a:rPr>
                <a:t>  H &amp; N</a:t>
              </a:r>
            </a:p>
          </p:txBody>
        </p:sp>
      </p:grpSp>
      <p:grpSp>
        <p:nvGrpSpPr>
          <p:cNvPr id="22" name="Group 137"/>
          <p:cNvGrpSpPr>
            <a:grpSpLocks/>
          </p:cNvGrpSpPr>
          <p:nvPr/>
        </p:nvGrpSpPr>
        <p:grpSpPr bwMode="auto">
          <a:xfrm>
            <a:off x="6645275" y="4293870"/>
            <a:ext cx="914400" cy="411480"/>
            <a:chOff x="1056" y="1728"/>
            <a:chExt cx="384" cy="288"/>
          </a:xfrm>
        </p:grpSpPr>
        <p:sp>
          <p:nvSpPr>
            <p:cNvPr id="92298" name="Oval 138"/>
            <p:cNvSpPr>
              <a:spLocks noChangeArrowheads="1"/>
            </p:cNvSpPr>
            <p:nvPr/>
          </p:nvSpPr>
          <p:spPr bwMode="auto">
            <a:xfrm>
              <a:off x="1056" y="1728"/>
              <a:ext cx="384" cy="28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  <p:sp>
          <p:nvSpPr>
            <p:cNvPr id="35990" name="Text Box 139"/>
            <p:cNvSpPr txBox="1">
              <a:spLocks noChangeArrowheads="1"/>
            </p:cNvSpPr>
            <p:nvPr/>
          </p:nvSpPr>
          <p:spPr bwMode="auto">
            <a:xfrm>
              <a:off x="1104" y="1776"/>
              <a:ext cx="32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FFFFFF"/>
                  </a:solidFill>
                  <a:latin typeface="Calibri" panose="020F0502020204030204" pitchFamily="34" charset="0"/>
                  <a:cs typeface="Arial" charset="0"/>
                </a:rPr>
                <a:t>DNA</a:t>
              </a:r>
            </a:p>
          </p:txBody>
        </p:sp>
      </p:grpSp>
      <p:grpSp>
        <p:nvGrpSpPr>
          <p:cNvPr id="23" name="Group 197"/>
          <p:cNvGrpSpPr>
            <a:grpSpLocks/>
          </p:cNvGrpSpPr>
          <p:nvPr/>
        </p:nvGrpSpPr>
        <p:grpSpPr bwMode="auto">
          <a:xfrm>
            <a:off x="4572017" y="2876976"/>
            <a:ext cx="914400" cy="430472"/>
            <a:chOff x="2880" y="2377"/>
            <a:chExt cx="662" cy="408"/>
          </a:xfrm>
        </p:grpSpPr>
        <p:sp>
          <p:nvSpPr>
            <p:cNvPr id="92301" name="Oval 141"/>
            <p:cNvSpPr>
              <a:spLocks noChangeArrowheads="1"/>
            </p:cNvSpPr>
            <p:nvPr/>
          </p:nvSpPr>
          <p:spPr bwMode="auto">
            <a:xfrm>
              <a:off x="2880" y="2398"/>
              <a:ext cx="662" cy="30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  <p:sp>
          <p:nvSpPr>
            <p:cNvPr id="35988" name="Text Box 142"/>
            <p:cNvSpPr txBox="1">
              <a:spLocks noChangeArrowheads="1"/>
            </p:cNvSpPr>
            <p:nvPr/>
          </p:nvSpPr>
          <p:spPr bwMode="auto">
            <a:xfrm>
              <a:off x="2963" y="2377"/>
              <a:ext cx="562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1050" b="1" dirty="0">
                  <a:solidFill>
                    <a:srgbClr val="FFFFFF"/>
                  </a:solidFill>
                  <a:latin typeface="Calibri" panose="020F0502020204030204" pitchFamily="34" charset="0"/>
                  <a:cs typeface="Arial" charset="0"/>
                </a:rPr>
                <a:t>Internet Shopping</a:t>
              </a:r>
            </a:p>
          </p:txBody>
        </p:sp>
      </p:grpSp>
      <p:grpSp>
        <p:nvGrpSpPr>
          <p:cNvPr id="24" name="Group 143"/>
          <p:cNvGrpSpPr>
            <a:grpSpLocks/>
          </p:cNvGrpSpPr>
          <p:nvPr/>
        </p:nvGrpSpPr>
        <p:grpSpPr bwMode="auto">
          <a:xfrm>
            <a:off x="4949842" y="3355217"/>
            <a:ext cx="914400" cy="401716"/>
            <a:chOff x="1056" y="1728"/>
            <a:chExt cx="384" cy="288"/>
          </a:xfrm>
        </p:grpSpPr>
        <p:sp>
          <p:nvSpPr>
            <p:cNvPr id="92304" name="Oval 144"/>
            <p:cNvSpPr>
              <a:spLocks noChangeArrowheads="1"/>
            </p:cNvSpPr>
            <p:nvPr/>
          </p:nvSpPr>
          <p:spPr bwMode="auto">
            <a:xfrm>
              <a:off x="1056" y="1728"/>
              <a:ext cx="384" cy="28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  <p:sp>
          <p:nvSpPr>
            <p:cNvPr id="35986" name="Text Box 145"/>
            <p:cNvSpPr txBox="1">
              <a:spLocks noChangeArrowheads="1"/>
            </p:cNvSpPr>
            <p:nvPr/>
          </p:nvSpPr>
          <p:spPr bwMode="auto">
            <a:xfrm>
              <a:off x="1104" y="1776"/>
              <a:ext cx="326" cy="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FFFFFF"/>
                  </a:solidFill>
                  <a:latin typeface="Calibri" panose="020F0502020204030204" pitchFamily="34" charset="0"/>
                  <a:cs typeface="Arial" charset="0"/>
                </a:rPr>
                <a:t>OPC-3</a:t>
              </a:r>
            </a:p>
          </p:txBody>
        </p:sp>
      </p:grpSp>
      <p:grpSp>
        <p:nvGrpSpPr>
          <p:cNvPr id="25" name="Group 146"/>
          <p:cNvGrpSpPr>
            <a:grpSpLocks/>
          </p:cNvGrpSpPr>
          <p:nvPr/>
        </p:nvGrpSpPr>
        <p:grpSpPr bwMode="auto">
          <a:xfrm>
            <a:off x="5654692" y="2890870"/>
            <a:ext cx="974725" cy="359570"/>
            <a:chOff x="1056" y="1728"/>
            <a:chExt cx="384" cy="288"/>
          </a:xfrm>
        </p:grpSpPr>
        <p:sp>
          <p:nvSpPr>
            <p:cNvPr id="92307" name="Oval 147"/>
            <p:cNvSpPr>
              <a:spLocks noChangeArrowheads="1"/>
            </p:cNvSpPr>
            <p:nvPr/>
          </p:nvSpPr>
          <p:spPr bwMode="auto">
            <a:xfrm>
              <a:off x="1056" y="1728"/>
              <a:ext cx="384" cy="28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  <p:sp>
          <p:nvSpPr>
            <p:cNvPr id="35984" name="Text Box 148"/>
            <p:cNvSpPr txBox="1">
              <a:spLocks noChangeArrowheads="1"/>
            </p:cNvSpPr>
            <p:nvPr/>
          </p:nvSpPr>
          <p:spPr bwMode="auto">
            <a:xfrm>
              <a:off x="1104" y="1776"/>
              <a:ext cx="326" cy="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FFFFFF"/>
                  </a:solidFill>
                  <a:latin typeface="Calibri" panose="020F0502020204030204" pitchFamily="34" charset="0"/>
                  <a:cs typeface="Arial" charset="0"/>
                </a:rPr>
                <a:t>OPC-3</a:t>
              </a:r>
            </a:p>
          </p:txBody>
        </p:sp>
      </p:grpSp>
      <p:grpSp>
        <p:nvGrpSpPr>
          <p:cNvPr id="26" name="Group 149"/>
          <p:cNvGrpSpPr>
            <a:grpSpLocks/>
          </p:cNvGrpSpPr>
          <p:nvPr/>
        </p:nvGrpSpPr>
        <p:grpSpPr bwMode="auto">
          <a:xfrm>
            <a:off x="5330825" y="2021682"/>
            <a:ext cx="914400" cy="411480"/>
            <a:chOff x="1056" y="1728"/>
            <a:chExt cx="384" cy="288"/>
          </a:xfrm>
        </p:grpSpPr>
        <p:sp>
          <p:nvSpPr>
            <p:cNvPr id="92310" name="Oval 150"/>
            <p:cNvSpPr>
              <a:spLocks noChangeArrowheads="1"/>
            </p:cNvSpPr>
            <p:nvPr/>
          </p:nvSpPr>
          <p:spPr bwMode="auto">
            <a:xfrm>
              <a:off x="1056" y="1728"/>
              <a:ext cx="384" cy="28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  <p:sp>
          <p:nvSpPr>
            <p:cNvPr id="35982" name="Text Box 151"/>
            <p:cNvSpPr txBox="1">
              <a:spLocks noChangeArrowheads="1"/>
            </p:cNvSpPr>
            <p:nvPr/>
          </p:nvSpPr>
          <p:spPr bwMode="auto">
            <a:xfrm>
              <a:off x="1104" y="1776"/>
              <a:ext cx="32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FFFFFF"/>
                  </a:solidFill>
                  <a:latin typeface="Calibri" panose="020F0502020204030204" pitchFamily="34" charset="0"/>
                  <a:cs typeface="Arial" charset="0"/>
                </a:rPr>
                <a:t>Motives</a:t>
              </a:r>
            </a:p>
          </p:txBody>
        </p:sp>
      </p:grpSp>
      <p:grpSp>
        <p:nvGrpSpPr>
          <p:cNvPr id="27" name="Group 152"/>
          <p:cNvGrpSpPr>
            <a:grpSpLocks/>
          </p:cNvGrpSpPr>
          <p:nvPr/>
        </p:nvGrpSpPr>
        <p:grpSpPr bwMode="auto">
          <a:xfrm>
            <a:off x="6096017" y="3348073"/>
            <a:ext cx="914400" cy="401716"/>
            <a:chOff x="1056" y="1728"/>
            <a:chExt cx="384" cy="288"/>
          </a:xfrm>
        </p:grpSpPr>
        <p:sp>
          <p:nvSpPr>
            <p:cNvPr id="3" name="Oval 153"/>
            <p:cNvSpPr>
              <a:spLocks noChangeArrowheads="1"/>
            </p:cNvSpPr>
            <p:nvPr/>
          </p:nvSpPr>
          <p:spPr bwMode="auto">
            <a:xfrm>
              <a:off x="1056" y="1728"/>
              <a:ext cx="384" cy="28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  <p:sp>
          <p:nvSpPr>
            <p:cNvPr id="35980" name="Text Box 154"/>
            <p:cNvSpPr txBox="1">
              <a:spLocks noChangeArrowheads="1"/>
            </p:cNvSpPr>
            <p:nvPr/>
          </p:nvSpPr>
          <p:spPr bwMode="auto">
            <a:xfrm>
              <a:off x="1104" y="1776"/>
              <a:ext cx="326" cy="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FFFFFF"/>
                  </a:solidFill>
                  <a:latin typeface="Calibri" panose="020F0502020204030204" pitchFamily="34" charset="0"/>
                  <a:cs typeface="Arial" charset="0"/>
                </a:rPr>
                <a:t>H &amp; N</a:t>
              </a:r>
            </a:p>
          </p:txBody>
        </p:sp>
      </p:grpSp>
      <p:grpSp>
        <p:nvGrpSpPr>
          <p:cNvPr id="28" name="Group 155"/>
          <p:cNvGrpSpPr>
            <a:grpSpLocks/>
          </p:cNvGrpSpPr>
          <p:nvPr/>
        </p:nvGrpSpPr>
        <p:grpSpPr bwMode="auto">
          <a:xfrm>
            <a:off x="8077217" y="3712363"/>
            <a:ext cx="914400" cy="328748"/>
            <a:chOff x="1056" y="1728"/>
            <a:chExt cx="384" cy="302"/>
          </a:xfrm>
        </p:grpSpPr>
        <p:sp>
          <p:nvSpPr>
            <p:cNvPr id="92316" name="Oval 156"/>
            <p:cNvSpPr>
              <a:spLocks noChangeArrowheads="1"/>
            </p:cNvSpPr>
            <p:nvPr/>
          </p:nvSpPr>
          <p:spPr bwMode="auto">
            <a:xfrm>
              <a:off x="1056" y="1728"/>
              <a:ext cx="384" cy="28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  <p:sp>
          <p:nvSpPr>
            <p:cNvPr id="35978" name="Text Box 157"/>
            <p:cNvSpPr txBox="1">
              <a:spLocks noChangeArrowheads="1"/>
            </p:cNvSpPr>
            <p:nvPr/>
          </p:nvSpPr>
          <p:spPr bwMode="auto">
            <a:xfrm>
              <a:off x="1104" y="1776"/>
              <a:ext cx="326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FFFFFF"/>
                  </a:solidFill>
                  <a:latin typeface="Calibri" panose="020F0502020204030204" pitchFamily="34" charset="0"/>
                  <a:cs typeface="Arial" charset="0"/>
                </a:rPr>
                <a:t>Web</a:t>
              </a:r>
            </a:p>
          </p:txBody>
        </p:sp>
      </p:grpSp>
      <p:grpSp>
        <p:nvGrpSpPr>
          <p:cNvPr id="29" name="Group 158"/>
          <p:cNvGrpSpPr>
            <a:grpSpLocks/>
          </p:cNvGrpSpPr>
          <p:nvPr/>
        </p:nvGrpSpPr>
        <p:grpSpPr bwMode="auto">
          <a:xfrm>
            <a:off x="4572017" y="3781478"/>
            <a:ext cx="914400" cy="348548"/>
            <a:chOff x="1056" y="1728"/>
            <a:chExt cx="384" cy="288"/>
          </a:xfrm>
        </p:grpSpPr>
        <p:sp>
          <p:nvSpPr>
            <p:cNvPr id="92319" name="Oval 159"/>
            <p:cNvSpPr>
              <a:spLocks noChangeArrowheads="1"/>
            </p:cNvSpPr>
            <p:nvPr/>
          </p:nvSpPr>
          <p:spPr bwMode="auto">
            <a:xfrm>
              <a:off x="1056" y="1728"/>
              <a:ext cx="384" cy="28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  <p:sp>
          <p:nvSpPr>
            <p:cNvPr id="35976" name="Text Box 160"/>
            <p:cNvSpPr txBox="1">
              <a:spLocks noChangeArrowheads="1"/>
            </p:cNvSpPr>
            <p:nvPr/>
          </p:nvSpPr>
          <p:spPr bwMode="auto">
            <a:xfrm>
              <a:off x="1104" y="1776"/>
              <a:ext cx="326" cy="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FFFFFF"/>
                  </a:solidFill>
                  <a:latin typeface="Calibri" panose="020F0502020204030204" pitchFamily="34" charset="0"/>
                  <a:cs typeface="Arial" charset="0"/>
                </a:rPr>
                <a:t>HP</a:t>
              </a:r>
            </a:p>
          </p:txBody>
        </p:sp>
      </p:grpSp>
      <p:sp>
        <p:nvSpPr>
          <p:cNvPr id="35946" name="Line 167"/>
          <p:cNvSpPr>
            <a:spLocks noChangeShapeType="1"/>
          </p:cNvSpPr>
          <p:nvPr/>
        </p:nvSpPr>
        <p:spPr bwMode="auto">
          <a:xfrm flipH="1" flipV="1">
            <a:off x="7239000" y="3143250"/>
            <a:ext cx="457200" cy="28575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08" tIns="45704" rIns="91408" bIns="45704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grpSp>
        <p:nvGrpSpPr>
          <p:cNvPr id="30" name="Group 169"/>
          <p:cNvGrpSpPr>
            <a:grpSpLocks/>
          </p:cNvGrpSpPr>
          <p:nvPr/>
        </p:nvGrpSpPr>
        <p:grpSpPr bwMode="auto">
          <a:xfrm>
            <a:off x="7451742" y="3329038"/>
            <a:ext cx="914400" cy="348548"/>
            <a:chOff x="1056" y="1728"/>
            <a:chExt cx="384" cy="288"/>
          </a:xfrm>
        </p:grpSpPr>
        <p:sp>
          <p:nvSpPr>
            <p:cNvPr id="4" name="Oval 170"/>
            <p:cNvSpPr>
              <a:spLocks noChangeArrowheads="1"/>
            </p:cNvSpPr>
            <p:nvPr/>
          </p:nvSpPr>
          <p:spPr bwMode="auto">
            <a:xfrm>
              <a:off x="1056" y="1728"/>
              <a:ext cx="384" cy="28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  <p:sp>
          <p:nvSpPr>
            <p:cNvPr id="35974" name="Text Box 171"/>
            <p:cNvSpPr txBox="1">
              <a:spLocks noChangeArrowheads="1"/>
            </p:cNvSpPr>
            <p:nvPr/>
          </p:nvSpPr>
          <p:spPr bwMode="auto">
            <a:xfrm>
              <a:off x="1104" y="1776"/>
              <a:ext cx="326" cy="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FFFFFF"/>
                  </a:solidFill>
                  <a:latin typeface="Calibri" panose="020F0502020204030204" pitchFamily="34" charset="0"/>
                  <a:cs typeface="Arial" charset="0"/>
                </a:rPr>
                <a:t>Skin Care</a:t>
              </a:r>
            </a:p>
          </p:txBody>
        </p:sp>
      </p:grpSp>
      <p:sp>
        <p:nvSpPr>
          <p:cNvPr id="35948" name="Line 172"/>
          <p:cNvSpPr>
            <a:spLocks noChangeShapeType="1"/>
          </p:cNvSpPr>
          <p:nvPr/>
        </p:nvSpPr>
        <p:spPr bwMode="auto">
          <a:xfrm flipH="1" flipV="1">
            <a:off x="6629400" y="2790825"/>
            <a:ext cx="457200" cy="28575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08" tIns="45704" rIns="91408" bIns="45704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grpSp>
        <p:nvGrpSpPr>
          <p:cNvPr id="31" name="Group 173"/>
          <p:cNvGrpSpPr>
            <a:grpSpLocks/>
          </p:cNvGrpSpPr>
          <p:nvPr/>
        </p:nvGrpSpPr>
        <p:grpSpPr bwMode="auto">
          <a:xfrm>
            <a:off x="4724401" y="2457451"/>
            <a:ext cx="914400" cy="411480"/>
            <a:chOff x="1056" y="1728"/>
            <a:chExt cx="384" cy="288"/>
          </a:xfrm>
        </p:grpSpPr>
        <p:sp>
          <p:nvSpPr>
            <p:cNvPr id="92334" name="Oval 174"/>
            <p:cNvSpPr>
              <a:spLocks noChangeArrowheads="1"/>
            </p:cNvSpPr>
            <p:nvPr/>
          </p:nvSpPr>
          <p:spPr bwMode="auto">
            <a:xfrm>
              <a:off x="1056" y="1728"/>
              <a:ext cx="384" cy="28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  <p:sp>
          <p:nvSpPr>
            <p:cNvPr id="35972" name="Text Box 175"/>
            <p:cNvSpPr txBox="1">
              <a:spLocks noChangeArrowheads="1"/>
            </p:cNvSpPr>
            <p:nvPr/>
          </p:nvSpPr>
          <p:spPr bwMode="auto">
            <a:xfrm>
              <a:off x="1104" y="1776"/>
              <a:ext cx="326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1000" b="1" dirty="0">
                  <a:solidFill>
                    <a:srgbClr val="FFFFFF"/>
                  </a:solidFill>
                  <a:latin typeface="Calibri" panose="020F0502020204030204" pitchFamily="34" charset="0"/>
                  <a:cs typeface="Arial" charset="0"/>
                </a:rPr>
                <a:t>Transitions</a:t>
              </a:r>
            </a:p>
          </p:txBody>
        </p:sp>
      </p:grpSp>
      <p:grpSp>
        <p:nvGrpSpPr>
          <p:cNvPr id="92160" name="Group 179"/>
          <p:cNvGrpSpPr>
            <a:grpSpLocks/>
          </p:cNvGrpSpPr>
          <p:nvPr/>
        </p:nvGrpSpPr>
        <p:grpSpPr bwMode="auto">
          <a:xfrm>
            <a:off x="5638800" y="3771900"/>
            <a:ext cx="914400" cy="411480"/>
            <a:chOff x="1056" y="1728"/>
            <a:chExt cx="384" cy="288"/>
          </a:xfrm>
        </p:grpSpPr>
        <p:sp>
          <p:nvSpPr>
            <p:cNvPr id="92340" name="Oval 180"/>
            <p:cNvSpPr>
              <a:spLocks noChangeArrowheads="1"/>
            </p:cNvSpPr>
            <p:nvPr/>
          </p:nvSpPr>
          <p:spPr bwMode="auto">
            <a:xfrm>
              <a:off x="1056" y="1728"/>
              <a:ext cx="384" cy="28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  <p:sp>
          <p:nvSpPr>
            <p:cNvPr id="35970" name="Text Box 181"/>
            <p:cNvSpPr txBox="1">
              <a:spLocks noChangeArrowheads="1"/>
            </p:cNvSpPr>
            <p:nvPr/>
          </p:nvSpPr>
          <p:spPr bwMode="auto">
            <a:xfrm>
              <a:off x="1104" y="1776"/>
              <a:ext cx="326" cy="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900" b="1" dirty="0">
                  <a:solidFill>
                    <a:srgbClr val="FFFFFF"/>
                  </a:solidFill>
                  <a:latin typeface="Calibri" panose="020F0502020204030204" pitchFamily="34" charset="0"/>
                  <a:cs typeface="Arial" charset="0"/>
                </a:rPr>
                <a:t>Personal Care</a:t>
              </a:r>
            </a:p>
          </p:txBody>
        </p:sp>
      </p:grpSp>
      <p:grpSp>
        <p:nvGrpSpPr>
          <p:cNvPr id="92161" name="Group 188"/>
          <p:cNvGrpSpPr>
            <a:grpSpLocks/>
          </p:cNvGrpSpPr>
          <p:nvPr/>
        </p:nvGrpSpPr>
        <p:grpSpPr bwMode="auto">
          <a:xfrm>
            <a:off x="4419617" y="4229101"/>
            <a:ext cx="914400" cy="411480"/>
            <a:chOff x="1056" y="1728"/>
            <a:chExt cx="384" cy="288"/>
          </a:xfrm>
        </p:grpSpPr>
        <p:sp>
          <p:nvSpPr>
            <p:cNvPr id="92349" name="Oval 189"/>
            <p:cNvSpPr>
              <a:spLocks noChangeArrowheads="1"/>
            </p:cNvSpPr>
            <p:nvPr/>
          </p:nvSpPr>
          <p:spPr bwMode="auto">
            <a:xfrm>
              <a:off x="1056" y="1728"/>
              <a:ext cx="384" cy="28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  <p:sp>
          <p:nvSpPr>
            <p:cNvPr id="35968" name="Text Box 190"/>
            <p:cNvSpPr txBox="1">
              <a:spLocks noChangeArrowheads="1"/>
            </p:cNvSpPr>
            <p:nvPr/>
          </p:nvSpPr>
          <p:spPr bwMode="auto">
            <a:xfrm>
              <a:off x="1104" y="1776"/>
              <a:ext cx="326" cy="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FFFFFF"/>
                  </a:solidFill>
                  <a:latin typeface="Calibri" panose="020F0502020204030204" pitchFamily="34" charset="0"/>
                  <a:cs typeface="Arial" charset="0"/>
                </a:rPr>
                <a:t>Recruiter</a:t>
              </a:r>
            </a:p>
          </p:txBody>
        </p:sp>
      </p:grpSp>
      <p:grpSp>
        <p:nvGrpSpPr>
          <p:cNvPr id="92162" name="Group 193"/>
          <p:cNvGrpSpPr>
            <a:grpSpLocks/>
          </p:cNvGrpSpPr>
          <p:nvPr/>
        </p:nvGrpSpPr>
        <p:grpSpPr bwMode="auto">
          <a:xfrm>
            <a:off x="6781800" y="2864646"/>
            <a:ext cx="914400" cy="411480"/>
            <a:chOff x="1056" y="1728"/>
            <a:chExt cx="384" cy="288"/>
          </a:xfrm>
        </p:grpSpPr>
        <p:sp>
          <p:nvSpPr>
            <p:cNvPr id="92354" name="Oval 194"/>
            <p:cNvSpPr>
              <a:spLocks noChangeArrowheads="1"/>
            </p:cNvSpPr>
            <p:nvPr/>
          </p:nvSpPr>
          <p:spPr bwMode="auto">
            <a:xfrm>
              <a:off x="1056" y="1728"/>
              <a:ext cx="384" cy="28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  <p:sp>
          <p:nvSpPr>
            <p:cNvPr id="35966" name="Text Box 195"/>
            <p:cNvSpPr txBox="1">
              <a:spLocks noChangeArrowheads="1"/>
            </p:cNvSpPr>
            <p:nvPr/>
          </p:nvSpPr>
          <p:spPr bwMode="auto">
            <a:xfrm>
              <a:off x="1104" y="1776"/>
              <a:ext cx="32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FFFFFF"/>
                  </a:solidFill>
                  <a:latin typeface="Calibri" panose="020F0502020204030204" pitchFamily="34" charset="0"/>
                  <a:cs typeface="Arial" charset="0"/>
                </a:rPr>
                <a:t>Motives</a:t>
              </a:r>
            </a:p>
          </p:txBody>
        </p:sp>
      </p:grpSp>
      <p:grpSp>
        <p:nvGrpSpPr>
          <p:cNvPr id="92166" name="Group 197"/>
          <p:cNvGrpSpPr>
            <a:grpSpLocks/>
          </p:cNvGrpSpPr>
          <p:nvPr/>
        </p:nvGrpSpPr>
        <p:grpSpPr bwMode="auto">
          <a:xfrm>
            <a:off x="6858000" y="3790473"/>
            <a:ext cx="914400" cy="450056"/>
            <a:chOff x="1056" y="1701"/>
            <a:chExt cx="384" cy="315"/>
          </a:xfrm>
        </p:grpSpPr>
        <p:sp>
          <p:nvSpPr>
            <p:cNvPr id="92358" name="Oval 198"/>
            <p:cNvSpPr>
              <a:spLocks noChangeArrowheads="1"/>
            </p:cNvSpPr>
            <p:nvPr/>
          </p:nvSpPr>
          <p:spPr bwMode="auto">
            <a:xfrm>
              <a:off x="1056" y="1728"/>
              <a:ext cx="384" cy="28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  <p:sp>
          <p:nvSpPr>
            <p:cNvPr id="35964" name="Text Box 199"/>
            <p:cNvSpPr txBox="1">
              <a:spLocks noChangeArrowheads="1"/>
            </p:cNvSpPr>
            <p:nvPr/>
          </p:nvSpPr>
          <p:spPr bwMode="auto">
            <a:xfrm>
              <a:off x="1104" y="1701"/>
              <a:ext cx="326" cy="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1100" b="1" dirty="0">
                  <a:solidFill>
                    <a:srgbClr val="FFFFFF"/>
                  </a:solidFill>
                  <a:latin typeface="Calibri" panose="020F0502020204030204" pitchFamily="34" charset="0"/>
                  <a:cs typeface="Arial" charset="0"/>
                </a:rPr>
                <a:t>Anti-Aging</a:t>
              </a:r>
            </a:p>
          </p:txBody>
        </p:sp>
      </p:grpSp>
      <p:grpSp>
        <p:nvGrpSpPr>
          <p:cNvPr id="92171" name="Group 169"/>
          <p:cNvGrpSpPr>
            <a:grpSpLocks/>
          </p:cNvGrpSpPr>
          <p:nvPr/>
        </p:nvGrpSpPr>
        <p:grpSpPr bwMode="auto">
          <a:xfrm>
            <a:off x="2727342" y="3333750"/>
            <a:ext cx="914400" cy="365491"/>
            <a:chOff x="1056" y="1728"/>
            <a:chExt cx="384" cy="302"/>
          </a:xfrm>
        </p:grpSpPr>
        <p:sp>
          <p:nvSpPr>
            <p:cNvPr id="92330" name="Oval 170"/>
            <p:cNvSpPr>
              <a:spLocks noChangeArrowheads="1"/>
            </p:cNvSpPr>
            <p:nvPr/>
          </p:nvSpPr>
          <p:spPr bwMode="auto">
            <a:xfrm>
              <a:off x="1056" y="1728"/>
              <a:ext cx="384" cy="28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  <p:sp>
          <p:nvSpPr>
            <p:cNvPr id="35962" name="Text Box 171"/>
            <p:cNvSpPr txBox="1">
              <a:spLocks noChangeArrowheads="1"/>
            </p:cNvSpPr>
            <p:nvPr/>
          </p:nvSpPr>
          <p:spPr bwMode="auto">
            <a:xfrm>
              <a:off x="1104" y="1776"/>
              <a:ext cx="326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FFFFFF"/>
                  </a:solidFill>
                  <a:latin typeface="Calibri" panose="020F0502020204030204" pitchFamily="34" charset="0"/>
                  <a:cs typeface="Arial" charset="0"/>
                </a:rPr>
                <a:t>HP</a:t>
              </a:r>
            </a:p>
          </p:txBody>
        </p:sp>
      </p:grpSp>
      <p:grpSp>
        <p:nvGrpSpPr>
          <p:cNvPr id="92196" name="Group 152"/>
          <p:cNvGrpSpPr>
            <a:grpSpLocks/>
          </p:cNvGrpSpPr>
          <p:nvPr/>
        </p:nvGrpSpPr>
        <p:grpSpPr bwMode="auto">
          <a:xfrm>
            <a:off x="1143017" y="2857535"/>
            <a:ext cx="914400" cy="401716"/>
            <a:chOff x="1056" y="1728"/>
            <a:chExt cx="384" cy="288"/>
          </a:xfrm>
        </p:grpSpPr>
        <p:sp>
          <p:nvSpPr>
            <p:cNvPr id="92313" name="Oval 153"/>
            <p:cNvSpPr>
              <a:spLocks noChangeArrowheads="1"/>
            </p:cNvSpPr>
            <p:nvPr/>
          </p:nvSpPr>
          <p:spPr bwMode="auto">
            <a:xfrm>
              <a:off x="1056" y="1728"/>
              <a:ext cx="384" cy="28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Calibri" panose="020F0502020204030204" pitchFamily="34" charset="0"/>
              </a:endParaRPr>
            </a:p>
          </p:txBody>
        </p:sp>
        <p:sp>
          <p:nvSpPr>
            <p:cNvPr id="35960" name="Text Box 154"/>
            <p:cNvSpPr txBox="1">
              <a:spLocks noChangeArrowheads="1"/>
            </p:cNvSpPr>
            <p:nvPr/>
          </p:nvSpPr>
          <p:spPr bwMode="auto">
            <a:xfrm>
              <a:off x="1104" y="1776"/>
              <a:ext cx="326" cy="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FFFFFF"/>
                  </a:solidFill>
                  <a:latin typeface="Calibri" panose="020F0502020204030204" pitchFamily="34" charset="0"/>
                  <a:cs typeface="Arial" charset="0"/>
                </a:rPr>
                <a:t>H &amp; N</a:t>
              </a:r>
            </a:p>
          </p:txBody>
        </p:sp>
      </p:grpSp>
      <p:grpSp>
        <p:nvGrpSpPr>
          <p:cNvPr id="92197" name="Group 183"/>
          <p:cNvGrpSpPr>
            <a:grpSpLocks/>
          </p:cNvGrpSpPr>
          <p:nvPr/>
        </p:nvGrpSpPr>
        <p:grpSpPr bwMode="auto">
          <a:xfrm>
            <a:off x="1905017" y="4172003"/>
            <a:ext cx="914400" cy="348548"/>
            <a:chOff x="1056" y="1728"/>
            <a:chExt cx="384" cy="288"/>
          </a:xfrm>
        </p:grpSpPr>
        <p:sp>
          <p:nvSpPr>
            <p:cNvPr id="92344" name="Oval 184"/>
            <p:cNvSpPr>
              <a:spLocks noChangeArrowheads="1"/>
            </p:cNvSpPr>
            <p:nvPr/>
          </p:nvSpPr>
          <p:spPr bwMode="auto">
            <a:xfrm>
              <a:off x="1056" y="1728"/>
              <a:ext cx="384" cy="28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  <p:sp>
          <p:nvSpPr>
            <p:cNvPr id="35958" name="Text Box 185"/>
            <p:cNvSpPr txBox="1">
              <a:spLocks noChangeArrowheads="1"/>
            </p:cNvSpPr>
            <p:nvPr/>
          </p:nvSpPr>
          <p:spPr bwMode="auto">
            <a:xfrm>
              <a:off x="1104" y="1776"/>
              <a:ext cx="326" cy="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FFFFFF"/>
                  </a:solidFill>
                  <a:latin typeface="Calibri" panose="020F0502020204030204" pitchFamily="34" charset="0"/>
                  <a:cs typeface="Arial" charset="0"/>
                </a:rPr>
                <a:t>Web</a:t>
              </a:r>
              <a:endParaRPr lang="en-US" sz="1400" b="1" dirty="0">
                <a:solidFill>
                  <a:srgbClr val="FFFFFF"/>
                </a:solidFill>
                <a:latin typeface="Calibri" panose="020F0502020204030204" pitchFamily="34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602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7E468295-904F-0743-AD06-67DA21353B9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r="26766"/>
          <a:stretch/>
        </p:blipFill>
        <p:spPr>
          <a:xfrm>
            <a:off x="0" y="215539"/>
            <a:ext cx="4232366" cy="4379323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 descr="Accent block">
            <a:extLst>
              <a:ext uri="{FF2B5EF4-FFF2-40B4-BE49-F238E27FC236}">
                <a16:creationId xmlns:a16="http://schemas.microsoft.com/office/drawing/2014/main" id="{EFA08948-2B6F-46B1-9D2D-8D7B2B3FBD5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331869" y="1321552"/>
            <a:ext cx="1488131" cy="861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endParaRPr lang="en-ZA" sz="1350" dirty="0">
              <a:solidFill>
                <a:srgbClr val="FFFFFF"/>
              </a:solidFill>
              <a:latin typeface="Candara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8575" y="1402347"/>
            <a:ext cx="4981425" cy="843259"/>
          </a:xfrm>
        </p:spPr>
        <p:txBody>
          <a:bodyPr/>
          <a:lstStyle/>
          <a:p>
            <a:r>
              <a:rPr lang="en-ZA" dirty="0">
                <a:latin typeface="Calibri" panose="020F0502020204030204" pitchFamily="34" charset="0"/>
                <a:cs typeface="Calibri" panose="020F0502020204030204" pitchFamily="34" charset="0"/>
              </a:rPr>
              <a:t>YOU HAVE TO CARE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55C61F-C8F1-4977-8E1F-F16C0D9EA8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2521782"/>
            <a:ext cx="4104000" cy="1821263"/>
          </a:xfrm>
        </p:spPr>
        <p:txBody>
          <a:bodyPr/>
          <a:lstStyle/>
          <a:p>
            <a:r>
              <a:rPr lang="en-ZA" sz="2400" dirty="0">
                <a:latin typeface="Calibri" panose="020F0502020204030204" pitchFamily="34" charset="0"/>
                <a:cs typeface="Calibri" panose="020F0502020204030204" pitchFamily="34" charset="0"/>
              </a:rPr>
              <a:t>You have to connect with your team</a:t>
            </a:r>
          </a:p>
          <a:p>
            <a:r>
              <a:rPr lang="en-ZA" sz="2400" dirty="0">
                <a:latin typeface="Calibri" panose="020F0502020204030204" pitchFamily="34" charset="0"/>
                <a:cs typeface="Calibri" panose="020F0502020204030204" pitchFamily="34" charset="0"/>
              </a:rPr>
              <a:t>You have to hold a vision</a:t>
            </a:r>
          </a:p>
          <a:p>
            <a:r>
              <a:rPr lang="en-ZA" sz="2400" dirty="0">
                <a:latin typeface="Calibri" panose="020F0502020204030204" pitchFamily="34" charset="0"/>
                <a:cs typeface="Calibri" panose="020F0502020204030204" pitchFamily="34" charset="0"/>
              </a:rPr>
              <a:t>You have to have faith </a:t>
            </a:r>
            <a:endParaRPr lang="en-ZA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F0F757-CE80-4E10-A088-DFB7000CA18C}"/>
              </a:ext>
            </a:extLst>
          </p:cNvPr>
          <p:cNvSpPr/>
          <p:nvPr/>
        </p:nvSpPr>
        <p:spPr>
          <a:xfrm>
            <a:off x="3838574" y="2245605"/>
            <a:ext cx="4981425" cy="807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endParaRPr lang="en-US" sz="1350" dirty="0">
              <a:solidFill>
                <a:srgbClr val="FFFFFF"/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35087252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866512BC-7D06-4073-89C5-A86A07D0028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34" b="15134"/>
          <a:stretch>
            <a:fillRect/>
          </a:stretch>
        </p:blipFill>
        <p:spPr>
          <a:xfrm>
            <a:off x="4572000" y="0"/>
            <a:ext cx="4572000" cy="477837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51FC2B3-8AFF-40BA-8519-42DA3F77A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975" y="829068"/>
            <a:ext cx="4981425" cy="843259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Bottom Line…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F5064D-17DA-4008-A42D-09A1FC76D22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24150" y="1672327"/>
            <a:ext cx="4981220" cy="442616"/>
          </a:xfrm>
        </p:spPr>
        <p:txBody>
          <a:bodyPr anchor="ctr"/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It begins with you!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755B407-1A72-4D42-8B7F-380AAFF5BF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400" y="2208205"/>
            <a:ext cx="4876800" cy="2285206"/>
          </a:xfrm>
        </p:spPr>
        <p:txBody>
          <a:bodyPr/>
          <a:lstStyle/>
          <a:p>
            <a:r>
              <a:rPr lang="en-US" sz="1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have the tools</a:t>
            </a:r>
          </a:p>
          <a:p>
            <a:r>
              <a:rPr lang="en-US" sz="1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Pick up the phone and call or text people </a:t>
            </a:r>
          </a:p>
          <a:p>
            <a:r>
              <a:rPr lang="en-US" sz="1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Make a physical names list</a:t>
            </a:r>
          </a:p>
          <a:p>
            <a:r>
              <a:rPr lang="en-US" sz="1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Learn to show the plan</a:t>
            </a:r>
          </a:p>
          <a:p>
            <a:r>
              <a:rPr lang="en-US" sz="1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Attend training</a:t>
            </a:r>
          </a:p>
          <a:p>
            <a:r>
              <a:rPr lang="en-US" sz="1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Attend the UBP</a:t>
            </a:r>
          </a:p>
          <a:p>
            <a:r>
              <a:rPr lang="en-US" sz="1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Build from house to house to house  </a:t>
            </a:r>
          </a:p>
          <a:p>
            <a:r>
              <a:rPr lang="en-US" sz="1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HAVE A TON OF FUN DOING IT!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 descr="Accent block">
            <a:extLst>
              <a:ext uri="{FF2B5EF4-FFF2-40B4-BE49-F238E27FC236}">
                <a16:creationId xmlns:a16="http://schemas.microsoft.com/office/drawing/2014/main" id="{86FC828F-E367-49E8-A37B-1763E77B3EB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123975" y="742950"/>
            <a:ext cx="1488131" cy="861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endParaRPr lang="en-ZA" sz="1350" dirty="0">
              <a:solidFill>
                <a:srgbClr val="FFFFFF"/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2168785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35EDE4C-ACCF-40C9-891B-0CE58F326340}"/>
              </a:ext>
            </a:extLst>
          </p:cNvPr>
          <p:cNvSpPr/>
          <p:nvPr/>
        </p:nvSpPr>
        <p:spPr>
          <a:xfrm>
            <a:off x="381000" y="361950"/>
            <a:ext cx="2963540" cy="4267200"/>
          </a:xfrm>
          <a:prstGeom prst="rect">
            <a:avLst/>
          </a:prstGeom>
          <a:solidFill>
            <a:schemeClr val="accent5">
              <a:lumMod val="50000"/>
              <a:alpha val="62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240030"/>
            <a:ext cx="8661654" cy="466344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79629" y="666750"/>
            <a:ext cx="2620771" cy="36976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Everyone needs the Unfranchise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How do you succeed?</a:t>
            </a:r>
          </a:p>
        </p:txBody>
      </p:sp>
      <p:cxnSp>
        <p:nvCxnSpPr>
          <p:cNvPr id="13" name="Straight Connector 10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1543050"/>
            <a:ext cx="0" cy="20574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732023" y="666750"/>
            <a:ext cx="4783327" cy="36976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>
              <a:lnSpc>
                <a:spcPct val="90000"/>
              </a:lnSpc>
              <a:defRPr/>
            </a:pPr>
            <a:r>
              <a:rPr lang="en-US" sz="2400" dirty="0"/>
              <a:t>The Unfranchise</a:t>
            </a:r>
            <a:r>
              <a:rPr lang="en-US" sz="2400" baseline="30000" dirty="0"/>
              <a:t>® </a:t>
            </a:r>
            <a:r>
              <a:rPr lang="en-US" sz="2400" dirty="0"/>
              <a:t>Business</a:t>
            </a:r>
          </a:p>
          <a:p>
            <a:pPr indent="-228600">
              <a:lnSpc>
                <a:spcPct val="90000"/>
              </a:lnSpc>
              <a:defRPr/>
            </a:pPr>
            <a:endParaRPr lang="en-US" sz="1200" dirty="0"/>
          </a:p>
          <a:p>
            <a:pPr indent="-228600">
              <a:lnSpc>
                <a:spcPct val="90000"/>
              </a:lnSpc>
              <a:defRPr/>
            </a:pPr>
            <a:r>
              <a:rPr lang="en-US" sz="2400" dirty="0"/>
              <a:t>Commitment to Building the 2-3 Year Plan</a:t>
            </a:r>
          </a:p>
          <a:p>
            <a:pPr indent="-228600">
              <a:lnSpc>
                <a:spcPct val="90000"/>
              </a:lnSpc>
              <a:defRPr/>
            </a:pPr>
            <a:endParaRPr lang="en-US" sz="1200" dirty="0"/>
          </a:p>
          <a:p>
            <a:pPr indent="-228600">
              <a:lnSpc>
                <a:spcPct val="90000"/>
              </a:lnSpc>
              <a:defRPr/>
            </a:pPr>
            <a:r>
              <a:rPr lang="en-US" sz="2400" dirty="0"/>
              <a:t>Spending 8-15 Hours of Dedicated Time Per Week</a:t>
            </a:r>
          </a:p>
          <a:p>
            <a:pPr indent="-228600">
              <a:lnSpc>
                <a:spcPct val="90000"/>
              </a:lnSpc>
              <a:defRPr/>
            </a:pPr>
            <a:endParaRPr lang="en-US" sz="1200" dirty="0"/>
          </a:p>
          <a:p>
            <a:pPr indent="-228600">
              <a:lnSpc>
                <a:spcPct val="90000"/>
              </a:lnSpc>
              <a:defRPr/>
            </a:pPr>
            <a:r>
              <a:rPr lang="en-US" sz="2400" dirty="0"/>
              <a:t>Take Action</a:t>
            </a:r>
            <a:endParaRPr lang="en-US" sz="2400" baseline="3000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0A695D5-A5E1-48FB-A7BF-059C25F7723E}"/>
              </a:ext>
            </a:extLst>
          </p:cNvPr>
          <p:cNvSpPr/>
          <p:nvPr/>
        </p:nvSpPr>
        <p:spPr>
          <a:xfrm>
            <a:off x="-14399" y="4777463"/>
            <a:ext cx="7335077" cy="324000"/>
          </a:xfrm>
          <a:custGeom>
            <a:avLst/>
            <a:gdLst>
              <a:gd name="connsiteX0" fmla="*/ 0 w 9780102"/>
              <a:gd name="connsiteY0" fmla="*/ 0 h 432000"/>
              <a:gd name="connsiteX1" fmla="*/ 9780102 w 9780102"/>
              <a:gd name="connsiteY1" fmla="*/ 0 h 432000"/>
              <a:gd name="connsiteX2" fmla="*/ 9780102 w 9780102"/>
              <a:gd name="connsiteY2" fmla="*/ 432000 h 432000"/>
              <a:gd name="connsiteX3" fmla="*/ 0 w 9780102"/>
              <a:gd name="connsiteY3" fmla="*/ 432000 h 4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80102" h="432000">
                <a:moveTo>
                  <a:pt x="0" y="0"/>
                </a:moveTo>
                <a:lnTo>
                  <a:pt x="9780102" y="0"/>
                </a:lnTo>
                <a:lnTo>
                  <a:pt x="9780102" y="432000"/>
                </a:lnTo>
                <a:lnTo>
                  <a:pt x="0" y="432000"/>
                </a:lnTo>
                <a:close/>
              </a:path>
            </a:pathLst>
          </a:custGeom>
          <a:solidFill>
            <a:srgbClr val="FFFFFF">
              <a:lumMod val="9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969E4EB-38D0-4010-A023-A069BE990DF0}"/>
              </a:ext>
            </a:extLst>
          </p:cNvPr>
          <p:cNvSpPr/>
          <p:nvPr/>
        </p:nvSpPr>
        <p:spPr>
          <a:xfrm>
            <a:off x="0" y="5102513"/>
            <a:ext cx="7335078" cy="40988"/>
          </a:xfrm>
          <a:prstGeom prst="rect">
            <a:avLst/>
          </a:prstGeom>
          <a:solidFill>
            <a:srgbClr val="E8055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B0097BA-7D88-4CC6-A938-067FC2223AF1}"/>
              </a:ext>
            </a:extLst>
          </p:cNvPr>
          <p:cNvSpPr/>
          <p:nvPr/>
        </p:nvSpPr>
        <p:spPr>
          <a:xfrm>
            <a:off x="8820000" y="5102513"/>
            <a:ext cx="324000" cy="40988"/>
          </a:xfrm>
          <a:prstGeom prst="rect">
            <a:avLst/>
          </a:prstGeom>
          <a:solidFill>
            <a:srgbClr val="25C6E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45000"/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D583ABA-CD63-4F59-9C1F-87E337975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9550"/>
            <a:ext cx="6781800" cy="1468800"/>
          </a:xfrm>
          <a:solidFill>
            <a:schemeClr val="tx1"/>
          </a:solidFill>
        </p:spPr>
        <p:txBody>
          <a:bodyPr/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kern="12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Successful Unfranchise Owners live a few years of their lives</a:t>
            </a:r>
            <a:br>
              <a:rPr lang="en-US" sz="2000" b="1" kern="12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</a:br>
            <a:r>
              <a:rPr lang="en-US" sz="2000" b="1" kern="12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like most people won’t </a:t>
            </a:r>
            <a:br>
              <a:rPr lang="en-US" sz="2000" b="1" kern="12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</a:br>
            <a:r>
              <a:rPr lang="en-US" sz="2000" b="1" kern="12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so they can spend the rest of their life like most people can’t!</a:t>
            </a:r>
            <a:endParaRPr lang="en-ZA" sz="4800" b="1" dirty="0"/>
          </a:p>
        </p:txBody>
      </p:sp>
      <p:sp>
        <p:nvSpPr>
          <p:cNvPr id="6" name="Rectangle 5" descr="Accent block">
            <a:extLst>
              <a:ext uri="{FF2B5EF4-FFF2-40B4-BE49-F238E27FC236}">
                <a16:creationId xmlns:a16="http://schemas.microsoft.com/office/drawing/2014/main" id="{3DBC8DF1-5938-4426-8CD4-1F4B39F4851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57782"/>
            <a:ext cx="1488131" cy="86118"/>
          </a:xfrm>
          <a:prstGeom prst="rect">
            <a:avLst/>
          </a:prstGeom>
          <a:solidFill>
            <a:srgbClr val="25C6E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B678FA9B-19F8-42BF-8AD9-8A4EEEC12A5D}"/>
              </a:ext>
            </a:extLst>
          </p:cNvPr>
          <p:cNvSpPr txBox="1">
            <a:spLocks/>
          </p:cNvSpPr>
          <p:nvPr/>
        </p:nvSpPr>
        <p:spPr>
          <a:xfrm>
            <a:off x="0" y="1678350"/>
            <a:ext cx="6781800" cy="86118"/>
          </a:xfrm>
          <a:prstGeom prst="rect">
            <a:avLst/>
          </a:prstGeom>
          <a:solidFill>
            <a:sysClr val="windowText" lastClr="000000">
              <a:alpha val="80000"/>
            </a:sysClr>
          </a:solidFill>
        </p:spPr>
        <p:txBody>
          <a:bodyPr vert="horz" lIns="252000" tIns="180000" rIns="180000" bIns="18000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3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00025" indent="0" algn="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407194" indent="0" algn="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07219" indent="0" algn="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807244" indent="0" algn="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ZA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382F698-624B-4349-86E9-48864EAD2C73}"/>
              </a:ext>
            </a:extLst>
          </p:cNvPr>
          <p:cNvSpPr/>
          <p:nvPr/>
        </p:nvSpPr>
        <p:spPr>
          <a:xfrm>
            <a:off x="-14399" y="4777463"/>
            <a:ext cx="7335077" cy="324000"/>
          </a:xfrm>
          <a:custGeom>
            <a:avLst/>
            <a:gdLst>
              <a:gd name="connsiteX0" fmla="*/ 0 w 9780102"/>
              <a:gd name="connsiteY0" fmla="*/ 0 h 432000"/>
              <a:gd name="connsiteX1" fmla="*/ 9780102 w 9780102"/>
              <a:gd name="connsiteY1" fmla="*/ 0 h 432000"/>
              <a:gd name="connsiteX2" fmla="*/ 9780102 w 9780102"/>
              <a:gd name="connsiteY2" fmla="*/ 432000 h 432000"/>
              <a:gd name="connsiteX3" fmla="*/ 0 w 9780102"/>
              <a:gd name="connsiteY3" fmla="*/ 432000 h 4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80102" h="432000">
                <a:moveTo>
                  <a:pt x="0" y="0"/>
                </a:moveTo>
                <a:lnTo>
                  <a:pt x="9780102" y="0"/>
                </a:lnTo>
                <a:lnTo>
                  <a:pt x="9780102" y="432000"/>
                </a:lnTo>
                <a:lnTo>
                  <a:pt x="0" y="432000"/>
                </a:lnTo>
                <a:close/>
              </a:path>
            </a:pathLst>
          </a:custGeom>
          <a:solidFill>
            <a:srgbClr val="FFFFFF">
              <a:lumMod val="9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B2616C-671F-4D4E-81A4-23A1D22B969E}"/>
              </a:ext>
            </a:extLst>
          </p:cNvPr>
          <p:cNvSpPr/>
          <p:nvPr/>
        </p:nvSpPr>
        <p:spPr>
          <a:xfrm>
            <a:off x="0" y="5102513"/>
            <a:ext cx="7335078" cy="40988"/>
          </a:xfrm>
          <a:prstGeom prst="rect">
            <a:avLst/>
          </a:prstGeom>
          <a:solidFill>
            <a:srgbClr val="E8055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E457E17-AF1F-4EE8-901B-A35713FAAB22}"/>
              </a:ext>
            </a:extLst>
          </p:cNvPr>
          <p:cNvSpPr/>
          <p:nvPr/>
        </p:nvSpPr>
        <p:spPr>
          <a:xfrm>
            <a:off x="8820000" y="5102513"/>
            <a:ext cx="324000" cy="40988"/>
          </a:xfrm>
          <a:prstGeom prst="rect">
            <a:avLst/>
          </a:prstGeom>
          <a:solidFill>
            <a:srgbClr val="25C6E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561F7F-D42D-6947-865A-799EF20EE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" y="0"/>
            <a:ext cx="9134475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48400" y="4824740"/>
            <a:ext cx="14173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T&amp;C’s apply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234912524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B9489A-EE53-46E1-A4D7-D75B77376F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455108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AF85DE-A7A9-B241-8B8A-49B2020588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9143979" cy="5143490"/>
          </a:xfrm>
          <a:prstGeom prst="rect">
            <a:avLst/>
          </a:prstGeom>
        </p:spPr>
      </p:pic>
      <p:sp>
        <p:nvSpPr>
          <p:cNvPr id="20" name="Rectangle 16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990106"/>
            <a:ext cx="9144000" cy="552413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906" y="3987930"/>
            <a:ext cx="8408194" cy="55862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SUCCESS OF A NEW PARTNER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931487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601139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0395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0" r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DBEBE44-6599-4A5D-AB1C-C2543737DFCD}"/>
              </a:ext>
            </a:extLst>
          </p:cNvPr>
          <p:cNvSpPr/>
          <p:nvPr/>
        </p:nvSpPr>
        <p:spPr>
          <a:xfrm>
            <a:off x="3887049" y="895350"/>
            <a:ext cx="5256951" cy="2743200"/>
          </a:xfrm>
          <a:prstGeom prst="rect">
            <a:avLst/>
          </a:prstGeom>
          <a:solidFill>
            <a:schemeClr val="accent5">
              <a:lumMod val="50000"/>
              <a:alpha val="61961"/>
            </a:schemeClr>
          </a:solidFill>
          <a:ln w="10795" cap="flat" cmpd="sng" algn="ctr">
            <a:noFill/>
            <a:prstDash val="solid"/>
          </a:ln>
          <a:effectLst/>
        </p:spPr>
      </p:sp>
      <p:sp>
        <p:nvSpPr>
          <p:cNvPr id="2" name="Rectangle 1"/>
          <p:cNvSpPr/>
          <p:nvPr/>
        </p:nvSpPr>
        <p:spPr>
          <a:xfrm>
            <a:off x="4572000" y="1200150"/>
            <a:ext cx="3648929" cy="954105"/>
          </a:xfrm>
          <a:prstGeom prst="rect">
            <a:avLst/>
          </a:prstGeom>
        </p:spPr>
        <p:txBody>
          <a:bodyPr wrap="square" lIns="90836" tIns="45719" rIns="90836" bIns="45719">
            <a:spAutoFit/>
          </a:bodyPr>
          <a:lstStyle/>
          <a:p>
            <a:pPr algn="ctr" defTabSz="907532">
              <a:defRPr/>
            </a:pP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</a:rPr>
              <a:t>The best product was and is </a:t>
            </a:r>
          </a:p>
        </p:txBody>
      </p:sp>
      <p:sp>
        <p:nvSpPr>
          <p:cNvPr id="3" name="Rectangle 2"/>
          <p:cNvSpPr/>
          <p:nvPr/>
        </p:nvSpPr>
        <p:spPr>
          <a:xfrm>
            <a:off x="4191849" y="2114550"/>
            <a:ext cx="4872230" cy="1323437"/>
          </a:xfrm>
          <a:prstGeom prst="rect">
            <a:avLst/>
          </a:prstGeom>
        </p:spPr>
        <p:txBody>
          <a:bodyPr wrap="none" lIns="90836" tIns="45719" rIns="90836" bIns="45719">
            <a:spAutoFit/>
          </a:bodyPr>
          <a:lstStyle/>
          <a:p>
            <a:pPr algn="ctr" defTabSz="907532">
              <a:defRPr/>
            </a:pPr>
            <a:r>
              <a:rPr lang="en-US" sz="8000" b="1" kern="0" cap="all" spc="2500" dirty="0">
                <a:ln>
                  <a:solidFill>
                    <a:srgbClr val="44546A">
                      <a:lumMod val="75000"/>
                    </a:srgbClr>
                  </a:solidFill>
                </a:ln>
                <a:solidFill>
                  <a:schemeClr val="bg1"/>
                </a:solidFill>
                <a:latin typeface="Segoe UI Light" panose="020B0502040204020203" pitchFamily="34" charset="0"/>
              </a:rPr>
              <a:t>Belief</a:t>
            </a:r>
          </a:p>
        </p:txBody>
      </p:sp>
    </p:spTree>
    <p:extLst>
      <p:ext uri="{BB962C8B-B14F-4D97-AF65-F5344CB8AC3E}">
        <p14:creationId xmlns:p14="http://schemas.microsoft.com/office/powerpoint/2010/main" val="36509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659" y="3429000"/>
            <a:ext cx="5293730" cy="1473199"/>
          </a:xfrm>
          <a:prstGeom prst="rect">
            <a:avLst/>
          </a:prstGeom>
          <a:solidFill>
            <a:srgbClr val="4667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C429A37-0C71-47CF-AAF2-FFC96B2DC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3575304"/>
            <a:ext cx="4945641" cy="121890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/>
            <a:r>
              <a:rPr lang="en-US" dirty="0">
                <a:solidFill>
                  <a:srgbClr val="FFFFFF"/>
                </a:solidFill>
              </a:rPr>
              <a:t>Help your partners develop…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04207A45-E3AB-44F8-A7EF-6399009F59E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/>
          </a:blip>
          <a:srcRect t="6792" r="-2" b="11818"/>
          <a:stretch/>
        </p:blipFill>
        <p:spPr>
          <a:xfrm>
            <a:off x="245660" y="241299"/>
            <a:ext cx="5293729" cy="308054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91" y="241299"/>
            <a:ext cx="3251710" cy="46609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6238BB-71C8-4BF4-B699-42F8BDD02F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21989" y="361950"/>
            <a:ext cx="2568554" cy="42672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400"/>
            <a:r>
              <a:rPr lang="en-US" sz="2400" dirty="0">
                <a:solidFill>
                  <a:srgbClr val="FFFFFF"/>
                </a:solidFill>
              </a:rPr>
              <a:t>Burning                </a:t>
            </a:r>
            <a:r>
              <a:rPr lang="en-US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DESIRE</a:t>
            </a:r>
            <a:endParaRPr lang="en-US" sz="2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ctr" defTabSz="914400"/>
            <a:r>
              <a:rPr lang="en-US" sz="2400" dirty="0">
                <a:solidFill>
                  <a:srgbClr val="FFFFFF"/>
                </a:solidFill>
              </a:rPr>
              <a:t>Winning           </a:t>
            </a:r>
            <a:r>
              <a:rPr lang="en-US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ATTITUDE</a:t>
            </a:r>
            <a:endParaRPr lang="en-US" sz="2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ctr" defTabSz="914400"/>
            <a:r>
              <a:rPr lang="en-US" sz="2400" dirty="0">
                <a:solidFill>
                  <a:srgbClr val="FFFFFF"/>
                </a:solidFill>
              </a:rPr>
              <a:t>Unwavering </a:t>
            </a:r>
            <a:r>
              <a:rPr lang="en-US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COMMITMENT</a:t>
            </a:r>
            <a:endParaRPr lang="en-US" sz="2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ctr" defTabSz="914400"/>
            <a:r>
              <a:rPr lang="en-US" sz="2400" dirty="0">
                <a:solidFill>
                  <a:srgbClr val="FFFFFF"/>
                </a:solidFill>
              </a:rPr>
              <a:t>Pinpoint                       </a:t>
            </a:r>
            <a:r>
              <a:rPr lang="en-US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FOCUS</a:t>
            </a:r>
            <a:endParaRPr lang="en-US" sz="2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ctr" defTabSz="914400"/>
            <a:r>
              <a:rPr lang="en-US" sz="2400" dirty="0">
                <a:solidFill>
                  <a:srgbClr val="FFFFFF"/>
                </a:solidFill>
              </a:rPr>
              <a:t>True                            </a:t>
            </a:r>
            <a:r>
              <a:rPr lang="en-US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GRIT</a:t>
            </a:r>
            <a:endParaRPr lang="en-US" sz="2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ctr" defTabSz="914400"/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89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8BA25C9-3D67-49CC-92FE-92C3487FACFF}"/>
              </a:ext>
            </a:extLst>
          </p:cNvPr>
          <p:cNvSpPr/>
          <p:nvPr/>
        </p:nvSpPr>
        <p:spPr>
          <a:xfrm>
            <a:off x="-14399" y="4777463"/>
            <a:ext cx="7335077" cy="324000"/>
          </a:xfrm>
          <a:custGeom>
            <a:avLst/>
            <a:gdLst>
              <a:gd name="connsiteX0" fmla="*/ 0 w 9780102"/>
              <a:gd name="connsiteY0" fmla="*/ 0 h 432000"/>
              <a:gd name="connsiteX1" fmla="*/ 9780102 w 9780102"/>
              <a:gd name="connsiteY1" fmla="*/ 0 h 432000"/>
              <a:gd name="connsiteX2" fmla="*/ 9780102 w 9780102"/>
              <a:gd name="connsiteY2" fmla="*/ 432000 h 432000"/>
              <a:gd name="connsiteX3" fmla="*/ 0 w 9780102"/>
              <a:gd name="connsiteY3" fmla="*/ 432000 h 4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80102" h="432000">
                <a:moveTo>
                  <a:pt x="0" y="0"/>
                </a:moveTo>
                <a:lnTo>
                  <a:pt x="9780102" y="0"/>
                </a:lnTo>
                <a:lnTo>
                  <a:pt x="9780102" y="432000"/>
                </a:lnTo>
                <a:lnTo>
                  <a:pt x="0" y="432000"/>
                </a:lnTo>
                <a:close/>
              </a:path>
            </a:pathLst>
          </a:custGeom>
          <a:solidFill>
            <a:srgbClr val="FFFFFF">
              <a:lumMod val="9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5D98AD6-E7D5-464F-83F3-F75AB175BF49}"/>
              </a:ext>
            </a:extLst>
          </p:cNvPr>
          <p:cNvSpPr/>
          <p:nvPr/>
        </p:nvSpPr>
        <p:spPr>
          <a:xfrm>
            <a:off x="0" y="5102513"/>
            <a:ext cx="7335078" cy="40988"/>
          </a:xfrm>
          <a:prstGeom prst="rect">
            <a:avLst/>
          </a:prstGeom>
          <a:solidFill>
            <a:srgbClr val="E8055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D7E75EB-DBE7-4845-9E2A-D018920255CB}"/>
              </a:ext>
            </a:extLst>
          </p:cNvPr>
          <p:cNvSpPr/>
          <p:nvPr/>
        </p:nvSpPr>
        <p:spPr>
          <a:xfrm>
            <a:off x="8820000" y="5102513"/>
            <a:ext cx="324000" cy="40988"/>
          </a:xfrm>
          <a:prstGeom prst="rect">
            <a:avLst/>
          </a:prstGeom>
          <a:solidFill>
            <a:srgbClr val="25C6E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5000" y="666750"/>
            <a:ext cx="5871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Surround yourself with partners that have the same mission!</a:t>
            </a:r>
          </a:p>
        </p:txBody>
      </p:sp>
      <p:pic>
        <p:nvPicPr>
          <p:cNvPr id="7" name="Picture 2" descr="C:\Users\Charles\Pictures\Regional 2017\IMG_02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71550"/>
            <a:ext cx="4663440" cy="3108960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8567" y="971550"/>
            <a:ext cx="4525433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9935" y="585166"/>
            <a:ext cx="6446407" cy="4297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85166"/>
            <a:ext cx="8122807" cy="40439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B917F18-DC1C-4416-B1CD-562878E35C5F}"/>
              </a:ext>
            </a:extLst>
          </p:cNvPr>
          <p:cNvSpPr/>
          <p:nvPr/>
        </p:nvSpPr>
        <p:spPr>
          <a:xfrm>
            <a:off x="0" y="5102513"/>
            <a:ext cx="7335078" cy="40988"/>
          </a:xfrm>
          <a:prstGeom prst="rect">
            <a:avLst/>
          </a:prstGeom>
          <a:solidFill>
            <a:srgbClr val="E8055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A89E13-3719-4DAE-8281-1FEE4000FF44}"/>
              </a:ext>
            </a:extLst>
          </p:cNvPr>
          <p:cNvSpPr/>
          <p:nvPr/>
        </p:nvSpPr>
        <p:spPr>
          <a:xfrm>
            <a:off x="8820000" y="5102513"/>
            <a:ext cx="324000" cy="40988"/>
          </a:xfrm>
          <a:prstGeom prst="rect">
            <a:avLst/>
          </a:prstGeom>
          <a:solidFill>
            <a:srgbClr val="25C6E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21273" y="1229740"/>
            <a:ext cx="5969977" cy="1346520"/>
          </a:xfrm>
          <a:prstGeom prst="rect">
            <a:avLst/>
          </a:prstGeom>
        </p:spPr>
        <p:txBody>
          <a:bodyPr wrap="square" lIns="68126" tIns="34289" rIns="68126" bIns="34289">
            <a:spAutoFit/>
          </a:bodyPr>
          <a:lstStyle/>
          <a:p>
            <a:pPr defTabSz="680632">
              <a:defRPr/>
            </a:pPr>
            <a:r>
              <a:rPr lang="en-US" sz="5000" b="1" kern="0" dirty="0">
                <a:ln>
                  <a:solidFill>
                    <a:srgbClr val="188ED6"/>
                  </a:solidFill>
                </a:ln>
                <a:solidFill>
                  <a:srgbClr val="188ED6"/>
                </a:solidFill>
                <a:latin typeface="Segoe UI Light" panose="020B0502040204020203" pitchFamily="34" charset="0"/>
                <a:ea typeface="ＭＳ Ｐゴシック" pitchFamily="34" charset="-128"/>
              </a:rPr>
              <a:t>R</a:t>
            </a:r>
            <a:r>
              <a:rPr lang="en-US" sz="4500" b="1" kern="0" dirty="0">
                <a:ln>
                  <a:solidFill>
                    <a:srgbClr val="188ED6"/>
                  </a:solidFill>
                </a:ln>
                <a:solidFill>
                  <a:srgbClr val="188ED6"/>
                </a:solidFill>
                <a:latin typeface="Segoe UI Light" panose="020B0502040204020203" pitchFamily="34" charset="0"/>
                <a:ea typeface="ＭＳ Ｐゴシック" pitchFamily="34" charset="-128"/>
              </a:rPr>
              <a:t>ESIDUAL </a:t>
            </a:r>
            <a:r>
              <a:rPr lang="en-US" sz="5000" b="1" kern="0" dirty="0">
                <a:ln>
                  <a:solidFill>
                    <a:srgbClr val="188ED6"/>
                  </a:solidFill>
                </a:ln>
                <a:solidFill>
                  <a:srgbClr val="188ED6"/>
                </a:solidFill>
                <a:latin typeface="Segoe UI Light" panose="020B0502040204020203" pitchFamily="34" charset="0"/>
                <a:ea typeface="ＭＳ Ｐゴシック" pitchFamily="34" charset="-128"/>
              </a:rPr>
              <a:t>I</a:t>
            </a:r>
            <a:r>
              <a:rPr lang="en-US" sz="4500" b="1" kern="0" dirty="0">
                <a:ln>
                  <a:solidFill>
                    <a:srgbClr val="188ED6"/>
                  </a:solidFill>
                </a:ln>
                <a:solidFill>
                  <a:srgbClr val="188ED6"/>
                </a:solidFill>
                <a:latin typeface="Segoe UI Light" panose="020B0502040204020203" pitchFamily="34" charset="0"/>
                <a:ea typeface="ＭＳ Ｐゴシック" pitchFamily="34" charset="-128"/>
              </a:rPr>
              <a:t>NCOME</a:t>
            </a:r>
            <a:r>
              <a:rPr lang="en-US" sz="5000" kern="0" dirty="0">
                <a:solidFill>
                  <a:srgbClr val="188ED6"/>
                </a:solidFill>
                <a:latin typeface="Segoe UI Light" panose="020B0502040204020203" pitchFamily="34" charset="0"/>
                <a:ea typeface="ＭＳ Ｐゴシック" pitchFamily="34" charset="-128"/>
              </a:rPr>
              <a:t/>
            </a:r>
            <a:br>
              <a:rPr lang="en-US" sz="5000" kern="0" dirty="0">
                <a:solidFill>
                  <a:srgbClr val="188ED6"/>
                </a:solidFill>
                <a:latin typeface="Segoe UI Light" panose="020B0502040204020203" pitchFamily="34" charset="0"/>
                <a:ea typeface="ＭＳ Ｐゴシック" pitchFamily="34" charset="-128"/>
              </a:rPr>
            </a:br>
            <a:r>
              <a:rPr lang="en-US" sz="3000" kern="0" dirty="0">
                <a:ln w="3175">
                  <a:solidFill>
                    <a:srgbClr val="F99325"/>
                  </a:solidFill>
                </a:ln>
                <a:solidFill>
                  <a:srgbClr val="F99325"/>
                </a:solidFill>
                <a:latin typeface="Segoe UI Light" panose="020B0502040204020203" pitchFamily="34" charset="0"/>
                <a:ea typeface="ＭＳ Ｐゴシック" pitchFamily="34" charset="-128"/>
              </a:rPr>
              <a:t>Only Meaningful With </a:t>
            </a:r>
            <a:r>
              <a:rPr lang="en-US" sz="3300" kern="0" dirty="0">
                <a:ln w="3175">
                  <a:solidFill>
                    <a:srgbClr val="F99325"/>
                  </a:solidFill>
                </a:ln>
                <a:solidFill>
                  <a:srgbClr val="F99325"/>
                </a:solidFill>
                <a:latin typeface="Segoe UI Light" panose="020B0502040204020203" pitchFamily="34" charset="0"/>
                <a:ea typeface="ＭＳ Ｐゴシック" pitchFamily="34" charset="-128"/>
              </a:rPr>
              <a:t>Longevity!</a:t>
            </a:r>
            <a:endParaRPr lang="en-US" sz="3000" kern="0" dirty="0">
              <a:ln w="3175">
                <a:solidFill>
                  <a:srgbClr val="F99325"/>
                </a:solidFill>
              </a:ln>
              <a:solidFill>
                <a:srgbClr val="F99325"/>
              </a:solidFill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37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4F9F79B-A093-478E-96B5-EE02BC93A85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0859" y="619341"/>
            <a:ext cx="3882541" cy="2597964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en-US" sz="2800" dirty="0"/>
              <a:t>People will being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WILLING </a:t>
            </a:r>
            <a:r>
              <a:rPr lang="en-US" sz="2800" dirty="0"/>
              <a:t>to follow you, not because of the position you hold, but because of the person you are.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1394CD8-BD30-4B74-86F4-51FDF338341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69084" y="0"/>
            <a:ext cx="4274916" cy="3044433"/>
          </a:xfrm>
          <a:custGeom>
            <a:avLst/>
            <a:gdLst>
              <a:gd name="connsiteX0" fmla="*/ 0 w 5699887"/>
              <a:gd name="connsiteY0" fmla="*/ 0 h 4059244"/>
              <a:gd name="connsiteX1" fmla="*/ 5699887 w 5699887"/>
              <a:gd name="connsiteY1" fmla="*/ 0 h 4059244"/>
              <a:gd name="connsiteX2" fmla="*/ 5699887 w 5699887"/>
              <a:gd name="connsiteY2" fmla="*/ 3944096 h 4059244"/>
              <a:gd name="connsiteX3" fmla="*/ 5525775 w 5699887"/>
              <a:gd name="connsiteY3" fmla="*/ 3980429 h 4059244"/>
              <a:gd name="connsiteX4" fmla="*/ 4663256 w 5699887"/>
              <a:gd name="connsiteY4" fmla="*/ 4059244 h 4059244"/>
              <a:gd name="connsiteX5" fmla="*/ 8566 w 5699887"/>
              <a:gd name="connsiteY5" fmla="*/ 67422 h 405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9887" h="4059244">
                <a:moveTo>
                  <a:pt x="0" y="0"/>
                </a:moveTo>
                <a:lnTo>
                  <a:pt x="5699887" y="0"/>
                </a:lnTo>
                <a:lnTo>
                  <a:pt x="5699887" y="3944096"/>
                </a:lnTo>
                <a:lnTo>
                  <a:pt x="5525775" y="3980429"/>
                </a:lnTo>
                <a:cubicBezTo>
                  <a:pt x="5246154" y="4032190"/>
                  <a:pt x="4957865" y="4059244"/>
                  <a:pt x="4663256" y="4059244"/>
                </a:cubicBezTo>
                <a:cubicBezTo>
                  <a:pt x="2306390" y="4059244"/>
                  <a:pt x="353936" y="2327747"/>
                  <a:pt x="8566" y="67422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4C22394-EBC2-4FAF-A555-6C02D589EED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1131570" y="2573667"/>
            <a:ext cx="0" cy="1303020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F7194F93-1F71-4A70-9DF1-28F18377111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49672" y="3753435"/>
            <a:ext cx="721797" cy="72179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BBC0C84-DC2A-43AE-9576-0A44295E8B9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47793" y="3649473"/>
            <a:ext cx="220272" cy="22027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6EDFFD9-8A73-4F3B-9DD1-A4EAE8822D2A}"/>
              </a:ext>
            </a:extLst>
          </p:cNvPr>
          <p:cNvSpPr/>
          <p:nvPr/>
        </p:nvSpPr>
        <p:spPr>
          <a:xfrm>
            <a:off x="507023" y="3336067"/>
            <a:ext cx="5969977" cy="1515798"/>
          </a:xfrm>
          <a:prstGeom prst="rect">
            <a:avLst/>
          </a:prstGeom>
        </p:spPr>
        <p:txBody>
          <a:bodyPr wrap="square" lIns="68126" tIns="34289" rIns="68126" bIns="34289">
            <a:spAutoFit/>
          </a:bodyPr>
          <a:lstStyle/>
          <a:p>
            <a:pPr defTabSz="680632">
              <a:defRPr/>
            </a:pPr>
            <a:r>
              <a:rPr lang="en-US" sz="5000" kern="0" dirty="0">
                <a:ln>
                  <a:solidFill>
                    <a:srgbClr val="188ED6"/>
                  </a:solidFill>
                </a:ln>
                <a:solidFill>
                  <a:srgbClr val="188ED6"/>
                </a:solidFill>
                <a:latin typeface="Segoe UI Light" panose="020B0502040204020203" pitchFamily="34" charset="0"/>
                <a:ea typeface="ＭＳ Ｐゴシック" pitchFamily="34" charset="-128"/>
              </a:rPr>
              <a:t>It’s all about</a:t>
            </a:r>
            <a:r>
              <a:rPr lang="en-US" sz="5000" kern="0" dirty="0">
                <a:solidFill>
                  <a:srgbClr val="188ED6"/>
                </a:solidFill>
                <a:latin typeface="Segoe UI Light" panose="020B0502040204020203" pitchFamily="34" charset="0"/>
                <a:ea typeface="ＭＳ Ｐゴシック" pitchFamily="34" charset="-128"/>
              </a:rPr>
              <a:t/>
            </a:r>
            <a:br>
              <a:rPr lang="en-US" sz="5000" kern="0" dirty="0">
                <a:solidFill>
                  <a:srgbClr val="188ED6"/>
                </a:solidFill>
                <a:latin typeface="Segoe UI Light" panose="020B0502040204020203" pitchFamily="34" charset="0"/>
                <a:ea typeface="ＭＳ Ｐゴシック" pitchFamily="34" charset="-128"/>
              </a:rPr>
            </a:br>
            <a:r>
              <a:rPr lang="en-US" sz="4400" b="1" kern="200" spc="800" dirty="0">
                <a:ln w="3175">
                  <a:solidFill>
                    <a:srgbClr val="F99325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Segoe UI Light" panose="020B0502040204020203" pitchFamily="34" charset="0"/>
                <a:ea typeface="ＭＳ Ｐゴシック" pitchFamily="34" charset="-128"/>
              </a:rPr>
              <a:t>RELATIONSHIPS!</a:t>
            </a:r>
            <a:endParaRPr lang="en-US" sz="3000" b="1" kern="200" spc="800" dirty="0">
              <a:ln w="3175">
                <a:solidFill>
                  <a:srgbClr val="F99325"/>
                </a:solidFill>
              </a:ln>
              <a:solidFill>
                <a:schemeClr val="accent6">
                  <a:lumMod val="75000"/>
                </a:schemeClr>
              </a:solidFill>
              <a:latin typeface="Segoe UI Light" panose="020B0502040204020203" pitchFamily="34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7E40AE3-EC06-4E1E-BA57-BBD0B5C2D1E8}"/>
              </a:ext>
            </a:extLst>
          </p:cNvPr>
          <p:cNvSpPr/>
          <p:nvPr/>
        </p:nvSpPr>
        <p:spPr>
          <a:xfrm>
            <a:off x="-14399" y="4777463"/>
            <a:ext cx="7335077" cy="324000"/>
          </a:xfrm>
          <a:custGeom>
            <a:avLst/>
            <a:gdLst>
              <a:gd name="connsiteX0" fmla="*/ 0 w 9780102"/>
              <a:gd name="connsiteY0" fmla="*/ 0 h 432000"/>
              <a:gd name="connsiteX1" fmla="*/ 9780102 w 9780102"/>
              <a:gd name="connsiteY1" fmla="*/ 0 h 432000"/>
              <a:gd name="connsiteX2" fmla="*/ 9780102 w 9780102"/>
              <a:gd name="connsiteY2" fmla="*/ 432000 h 432000"/>
              <a:gd name="connsiteX3" fmla="*/ 0 w 9780102"/>
              <a:gd name="connsiteY3" fmla="*/ 432000 h 4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80102" h="432000">
                <a:moveTo>
                  <a:pt x="0" y="0"/>
                </a:moveTo>
                <a:lnTo>
                  <a:pt x="9780102" y="0"/>
                </a:lnTo>
                <a:lnTo>
                  <a:pt x="9780102" y="432000"/>
                </a:lnTo>
                <a:lnTo>
                  <a:pt x="0" y="432000"/>
                </a:lnTo>
                <a:close/>
              </a:path>
            </a:pathLst>
          </a:custGeom>
          <a:solidFill>
            <a:srgbClr val="FFFFFF">
              <a:lumMod val="9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BC94EE8-89D1-430C-B8C8-9AD89090CDD2}"/>
              </a:ext>
            </a:extLst>
          </p:cNvPr>
          <p:cNvSpPr/>
          <p:nvPr/>
        </p:nvSpPr>
        <p:spPr>
          <a:xfrm>
            <a:off x="0" y="5102513"/>
            <a:ext cx="7335078" cy="40988"/>
          </a:xfrm>
          <a:prstGeom prst="rect">
            <a:avLst/>
          </a:prstGeom>
          <a:solidFill>
            <a:srgbClr val="E8055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D70401-42DE-4DFA-AA78-9ABA9D16DAA4}"/>
              </a:ext>
            </a:extLst>
          </p:cNvPr>
          <p:cNvSpPr/>
          <p:nvPr/>
        </p:nvSpPr>
        <p:spPr>
          <a:xfrm>
            <a:off x="8820000" y="5102513"/>
            <a:ext cx="324000" cy="40988"/>
          </a:xfrm>
          <a:prstGeom prst="rect">
            <a:avLst/>
          </a:prstGeom>
          <a:solidFill>
            <a:srgbClr val="25C6E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1917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-152400" y="-24819"/>
            <a:ext cx="9448799" cy="244109"/>
          </a:xfrm>
          <a:prstGeom prst="roundRect">
            <a:avLst/>
          </a:prstGeom>
          <a:gradFill>
            <a:gsLst>
              <a:gs pos="0">
                <a:schemeClr val="tx1">
                  <a:lumMod val="85000"/>
                  <a:lumOff val="15000"/>
                </a:schemeClr>
              </a:gs>
              <a:gs pos="55000">
                <a:schemeClr val="tx1">
                  <a:lumMod val="85000"/>
                  <a:lumOff val="15000"/>
                </a:schemeClr>
              </a:gs>
              <a:gs pos="77000">
                <a:schemeClr val="tx1">
                  <a:lumMod val="75000"/>
                  <a:lumOff val="25000"/>
                </a:schemeClr>
              </a:gs>
            </a:gsLst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304212" y="0"/>
            <a:ext cx="6391989" cy="438581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128" name="Title 1" hidden="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3" name="Subtitle 2" hidden="1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2149476" y="-95250"/>
            <a:ext cx="4784725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prstClr val="white">
                    <a:lumMod val="95000"/>
                  </a:prstClr>
                </a:solidFill>
              </a:rPr>
              <a:t>KEYS TO SUCCESS</a:t>
            </a:r>
          </a:p>
        </p:txBody>
      </p:sp>
      <p:sp>
        <p:nvSpPr>
          <p:cNvPr id="5131" name="TextBox 10"/>
          <p:cNvSpPr txBox="1">
            <a:spLocks noChangeArrowheads="1"/>
          </p:cNvSpPr>
          <p:nvPr/>
        </p:nvSpPr>
        <p:spPr bwMode="auto">
          <a:xfrm>
            <a:off x="1752600" y="1114425"/>
            <a:ext cx="50292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prstClr val="black"/>
                </a:solidFill>
                <a:latin typeface="Calibri"/>
              </a:rPr>
              <a:t>They must be enthusiastic, coachable and follow the system for 30 to 90 days. They don’t know what to do, you coach them, lead.</a:t>
            </a:r>
          </a:p>
        </p:txBody>
      </p:sp>
      <p:sp>
        <p:nvSpPr>
          <p:cNvPr id="5132" name="TextBox 11"/>
          <p:cNvSpPr txBox="1">
            <a:spLocks noChangeArrowheads="1"/>
          </p:cNvSpPr>
          <p:nvPr/>
        </p:nvSpPr>
        <p:spPr bwMode="auto">
          <a:xfrm>
            <a:off x="1740963" y="2162175"/>
            <a:ext cx="539432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prstClr val="black"/>
                </a:solidFill>
              </a:rPr>
              <a:t>Set a date for a meeting in their location, home office, or to see a friend. Understand why this is the KEY! Get them to lead to the people + make it work first! If they lead to people it worked. If they don’t commit– you still have the people they led too.</a:t>
            </a:r>
          </a:p>
        </p:txBody>
      </p:sp>
      <p:sp>
        <p:nvSpPr>
          <p:cNvPr id="4" name="Rectangle 3"/>
          <p:cNvSpPr/>
          <p:nvPr/>
        </p:nvSpPr>
        <p:spPr>
          <a:xfrm>
            <a:off x="685801" y="1203722"/>
            <a:ext cx="746125" cy="538163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  <a:ln w="635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97719"/>
            <a:ext cx="1084263" cy="939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-1602581"/>
            <a:ext cx="3382963" cy="1708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685801" y="2446735"/>
            <a:ext cx="746125" cy="539353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  <a:ln w="635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041923"/>
            <a:ext cx="1084263" cy="939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-1657350"/>
            <a:ext cx="3382963" cy="170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85801" y="3886200"/>
            <a:ext cx="746125" cy="539354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  <a:ln w="635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481387"/>
            <a:ext cx="1084263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026" y="-1657350"/>
            <a:ext cx="3382963" cy="170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42" name="TextBox 17"/>
          <p:cNvSpPr txBox="1">
            <a:spLocks noChangeArrowheads="1"/>
          </p:cNvSpPr>
          <p:nvPr/>
        </p:nvSpPr>
        <p:spPr bwMode="auto">
          <a:xfrm>
            <a:off x="1768476" y="3781425"/>
            <a:ext cx="50133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prstClr val="black"/>
                </a:solidFill>
              </a:rPr>
              <a:t>Use the Getting Started Guide and make a list. Want to guarantee results? Have a call workshop or call the people with them.</a:t>
            </a:r>
          </a:p>
        </p:txBody>
      </p:sp>
      <p:pic>
        <p:nvPicPr>
          <p:cNvPr id="5143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2084785"/>
            <a:ext cx="2679700" cy="3215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DDE42EC-1C29-4E19-9179-611FBD0748E9}"/>
              </a:ext>
            </a:extLst>
          </p:cNvPr>
          <p:cNvSpPr/>
          <p:nvPr/>
        </p:nvSpPr>
        <p:spPr>
          <a:xfrm>
            <a:off x="-14399" y="4777463"/>
            <a:ext cx="7335077" cy="324000"/>
          </a:xfrm>
          <a:custGeom>
            <a:avLst/>
            <a:gdLst>
              <a:gd name="connsiteX0" fmla="*/ 0 w 9780102"/>
              <a:gd name="connsiteY0" fmla="*/ 0 h 432000"/>
              <a:gd name="connsiteX1" fmla="*/ 9780102 w 9780102"/>
              <a:gd name="connsiteY1" fmla="*/ 0 h 432000"/>
              <a:gd name="connsiteX2" fmla="*/ 9780102 w 9780102"/>
              <a:gd name="connsiteY2" fmla="*/ 432000 h 432000"/>
              <a:gd name="connsiteX3" fmla="*/ 0 w 9780102"/>
              <a:gd name="connsiteY3" fmla="*/ 432000 h 4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80102" h="432000">
                <a:moveTo>
                  <a:pt x="0" y="0"/>
                </a:moveTo>
                <a:lnTo>
                  <a:pt x="9780102" y="0"/>
                </a:lnTo>
                <a:lnTo>
                  <a:pt x="9780102" y="432000"/>
                </a:lnTo>
                <a:lnTo>
                  <a:pt x="0" y="432000"/>
                </a:lnTo>
                <a:close/>
              </a:path>
            </a:pathLst>
          </a:custGeom>
          <a:solidFill>
            <a:srgbClr val="FFFFFF">
              <a:lumMod val="9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E2F1594-E5F9-45B9-BDDD-C78EF05BD467}"/>
              </a:ext>
            </a:extLst>
          </p:cNvPr>
          <p:cNvSpPr/>
          <p:nvPr/>
        </p:nvSpPr>
        <p:spPr>
          <a:xfrm>
            <a:off x="0" y="5102513"/>
            <a:ext cx="7335078" cy="40988"/>
          </a:xfrm>
          <a:prstGeom prst="rect">
            <a:avLst/>
          </a:prstGeom>
          <a:solidFill>
            <a:srgbClr val="E8055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0367BD0-56A3-41BF-9C47-854763B50466}"/>
              </a:ext>
            </a:extLst>
          </p:cNvPr>
          <p:cNvSpPr/>
          <p:nvPr/>
        </p:nvSpPr>
        <p:spPr>
          <a:xfrm>
            <a:off x="8820000" y="5102513"/>
            <a:ext cx="324000" cy="40988"/>
          </a:xfrm>
          <a:prstGeom prst="rect">
            <a:avLst/>
          </a:prstGeom>
          <a:solidFill>
            <a:srgbClr val="25C6E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-11874" y="-47905"/>
            <a:ext cx="106878" cy="5191405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3C2AC1-BAE8-4255-AA1F-7C49765E65BA}"/>
              </a:ext>
            </a:extLst>
          </p:cNvPr>
          <p:cNvSpPr/>
          <p:nvPr/>
        </p:nvSpPr>
        <p:spPr>
          <a:xfrm>
            <a:off x="3217280" y="1434405"/>
            <a:ext cx="1312862" cy="2833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 to 3 years</a:t>
            </a:r>
          </a:p>
        </p:txBody>
      </p:sp>
    </p:spTree>
    <p:extLst>
      <p:ext uri="{BB962C8B-B14F-4D97-AF65-F5344CB8AC3E}">
        <p14:creationId xmlns:p14="http://schemas.microsoft.com/office/powerpoint/2010/main" val="7293195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8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8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B75A2-ED76-4879-9DA8-A4CFA762D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sz="4400" dirty="0">
                <a:latin typeface="Calibri" panose="020F0502020204030204" pitchFamily="34" charset="0"/>
                <a:cs typeface="Calibri" panose="020F0502020204030204" pitchFamily="34" charset="0"/>
              </a:rPr>
              <a:t>FIRST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5314AEEE-BE7A-4B9C-84EC-8DB17BE9E83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23850" y="853950"/>
            <a:ext cx="8504635" cy="270000"/>
          </a:xfrm>
        </p:spPr>
        <p:txBody>
          <a:bodyPr/>
          <a:lstStyle/>
          <a:p>
            <a:r>
              <a:rPr lang="en-ZA" sz="2400" dirty="0">
                <a:latin typeface="Calibri" panose="020F0502020204030204" pitchFamily="34" charset="0"/>
                <a:cs typeface="Calibri" panose="020F0502020204030204" pitchFamily="34" charset="0"/>
              </a:rPr>
              <a:t>THREE MONTHS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989F7C25-3463-4C76-A455-D20A31232606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 vert="horz" lIns="102870" tIns="252000" rIns="102870" bIns="0" rtlCol="0">
            <a:noAutofit/>
          </a:bodyPr>
          <a:lstStyle/>
          <a:p>
            <a:pPr marL="342848" indent="-342848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Product of the Product</a:t>
            </a:r>
          </a:p>
          <a:p>
            <a:pPr marL="342848" indent="-342848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Take your Shopping Annuity Assessment </a:t>
            </a:r>
          </a:p>
          <a:p>
            <a:pPr marL="342848" indent="-342848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Have a Goal and Plan              of Action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B992CF22-512B-4CE4-8046-E36F2B7A9AC4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 vert="horz" lIns="102870" tIns="252000" rIns="102870" bIns="0" rtlCol="0">
            <a:noAutofit/>
          </a:bodyPr>
          <a:lstStyle/>
          <a:p>
            <a:pPr marL="342848" indent="-342848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Select 2-3 Products or Service to Build Base 10 - (University Major, the Pace, two new customers or 50 new            BV a week)  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E7952536-315E-4C3D-883B-243405D2989F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 vert="horz" lIns="102870" tIns="252000" rIns="102870" bIns="0" rtlCol="0">
            <a:noAutofit/>
          </a:bodyPr>
          <a:lstStyle/>
          <a:p>
            <a:pPr marL="342848" indent="-342848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Sponsor Two Qualified Business Partners</a:t>
            </a:r>
          </a:p>
          <a:p>
            <a:pPr marL="342848" indent="-342848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Learn the Getting             Started Guide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4CFE37F-EC0A-4660-B6C9-F3FB6705BF08}"/>
              </a:ext>
            </a:extLst>
          </p:cNvPr>
          <p:cNvSpPr/>
          <p:nvPr/>
        </p:nvSpPr>
        <p:spPr>
          <a:xfrm>
            <a:off x="323850" y="1288912"/>
            <a:ext cx="7335078" cy="40988"/>
          </a:xfrm>
          <a:prstGeom prst="rect">
            <a:avLst/>
          </a:prstGeom>
          <a:solidFill>
            <a:srgbClr val="E8055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32FC7931-12BA-4658-A977-5FB8ABDE8833}"/>
              </a:ext>
            </a:extLst>
          </p:cNvPr>
          <p:cNvSpPr/>
          <p:nvPr/>
        </p:nvSpPr>
        <p:spPr>
          <a:xfrm>
            <a:off x="-14399" y="4777463"/>
            <a:ext cx="7335077" cy="324000"/>
          </a:xfrm>
          <a:custGeom>
            <a:avLst/>
            <a:gdLst>
              <a:gd name="connsiteX0" fmla="*/ 0 w 9780102"/>
              <a:gd name="connsiteY0" fmla="*/ 0 h 432000"/>
              <a:gd name="connsiteX1" fmla="*/ 9780102 w 9780102"/>
              <a:gd name="connsiteY1" fmla="*/ 0 h 432000"/>
              <a:gd name="connsiteX2" fmla="*/ 9780102 w 9780102"/>
              <a:gd name="connsiteY2" fmla="*/ 432000 h 432000"/>
              <a:gd name="connsiteX3" fmla="*/ 0 w 9780102"/>
              <a:gd name="connsiteY3" fmla="*/ 432000 h 4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80102" h="432000">
                <a:moveTo>
                  <a:pt x="0" y="0"/>
                </a:moveTo>
                <a:lnTo>
                  <a:pt x="9780102" y="0"/>
                </a:lnTo>
                <a:lnTo>
                  <a:pt x="9780102" y="432000"/>
                </a:lnTo>
                <a:lnTo>
                  <a:pt x="0" y="432000"/>
                </a:lnTo>
                <a:close/>
              </a:path>
            </a:pathLst>
          </a:custGeom>
          <a:solidFill>
            <a:srgbClr val="FFFFFF">
              <a:lumMod val="9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8E5931F-E1DC-4C8F-AC89-1446F7AE5F11}"/>
              </a:ext>
            </a:extLst>
          </p:cNvPr>
          <p:cNvSpPr/>
          <p:nvPr/>
        </p:nvSpPr>
        <p:spPr>
          <a:xfrm>
            <a:off x="0" y="5102513"/>
            <a:ext cx="7335078" cy="40988"/>
          </a:xfrm>
          <a:prstGeom prst="rect">
            <a:avLst/>
          </a:prstGeom>
          <a:solidFill>
            <a:srgbClr val="E8055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CA1E2C6-609B-42FF-B018-5380468A530B}"/>
              </a:ext>
            </a:extLst>
          </p:cNvPr>
          <p:cNvSpPr/>
          <p:nvPr/>
        </p:nvSpPr>
        <p:spPr>
          <a:xfrm>
            <a:off x="8820000" y="5102513"/>
            <a:ext cx="324000" cy="40988"/>
          </a:xfrm>
          <a:prstGeom prst="rect">
            <a:avLst/>
          </a:prstGeom>
          <a:solidFill>
            <a:srgbClr val="25C6E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95804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92_Office Theme">
  <a:themeElements>
    <a:clrScheme name="Wonderland Bright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A3D15"/>
      </a:accent1>
      <a:accent2>
        <a:srgbClr val="F99325"/>
      </a:accent2>
      <a:accent3>
        <a:srgbClr val="6DAF27"/>
      </a:accent3>
      <a:accent4>
        <a:srgbClr val="188ED6"/>
      </a:accent4>
      <a:accent5>
        <a:srgbClr val="4EB9C1"/>
      </a:accent5>
      <a:accent6>
        <a:srgbClr val="73166F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7_Columns">
  <a:themeElements>
    <a:clrScheme name="57_Columns 2">
      <a:dk1>
        <a:srgbClr val="003366"/>
      </a:dk1>
      <a:lt1>
        <a:srgbClr val="FFFFFF"/>
      </a:lt1>
      <a:dk2>
        <a:srgbClr val="5E6DA4"/>
      </a:dk2>
      <a:lt2>
        <a:srgbClr val="FFFFFF"/>
      </a:lt2>
      <a:accent1>
        <a:srgbClr val="9966FF"/>
      </a:accent1>
      <a:accent2>
        <a:srgbClr val="00CC66"/>
      </a:accent2>
      <a:accent3>
        <a:srgbClr val="B6BACF"/>
      </a:accent3>
      <a:accent4>
        <a:srgbClr val="DADADA"/>
      </a:accent4>
      <a:accent5>
        <a:srgbClr val="CAB8FF"/>
      </a:accent5>
      <a:accent6>
        <a:srgbClr val="00B95C"/>
      </a:accent6>
      <a:hlink>
        <a:srgbClr val="65C8FF"/>
      </a:hlink>
      <a:folHlink>
        <a:srgbClr val="FFCC99"/>
      </a:folHlink>
    </a:clrScheme>
    <a:fontScheme name="57_Columns">
      <a:majorFont>
        <a:latin typeface="Trebuchet MS"/>
        <a:ea typeface="ＭＳ Ｐゴシック"/>
        <a:cs typeface=""/>
      </a:majorFont>
      <a:minorFont>
        <a:latin typeface="Trebuchet M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7_Columns 1">
        <a:dk1>
          <a:srgbClr val="000066"/>
        </a:dk1>
        <a:lt1>
          <a:srgbClr val="FFFFFF"/>
        </a:lt1>
        <a:dk2>
          <a:srgbClr val="5E6DA4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BAC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7_Columns 2">
        <a:dk1>
          <a:srgbClr val="003366"/>
        </a:dk1>
        <a:lt1>
          <a:srgbClr val="FFFFFF"/>
        </a:lt1>
        <a:dk2>
          <a:srgbClr val="5E6DA4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6BACF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7_Columns 3">
        <a:dk1>
          <a:srgbClr val="000000"/>
        </a:dk1>
        <a:lt1>
          <a:srgbClr val="FFFFFF"/>
        </a:lt1>
        <a:dk2>
          <a:srgbClr val="5E6DA4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6BACF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93_Office Theme">
  <a:themeElements>
    <a:clrScheme name="Wonderland Bright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A3D15"/>
      </a:accent1>
      <a:accent2>
        <a:srgbClr val="F99325"/>
      </a:accent2>
      <a:accent3>
        <a:srgbClr val="6DAF27"/>
      </a:accent3>
      <a:accent4>
        <a:srgbClr val="188ED6"/>
      </a:accent4>
      <a:accent5>
        <a:srgbClr val="4EB9C1"/>
      </a:accent5>
      <a:accent6>
        <a:srgbClr val="73166F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Custom 129">
      <a:dk1>
        <a:sysClr val="windowText" lastClr="000000"/>
      </a:dk1>
      <a:lt1>
        <a:srgbClr val="FFFFFF"/>
      </a:lt1>
      <a:dk2>
        <a:srgbClr val="3F3F3F"/>
      </a:dk2>
      <a:lt2>
        <a:srgbClr val="F2F2F2"/>
      </a:lt2>
      <a:accent1>
        <a:srgbClr val="25C6E3"/>
      </a:accent1>
      <a:accent2>
        <a:srgbClr val="E80554"/>
      </a:accent2>
      <a:accent3>
        <a:srgbClr val="A9E26F"/>
      </a:accent3>
      <a:accent4>
        <a:srgbClr val="EAD000"/>
      </a:accent4>
      <a:accent5>
        <a:srgbClr val="1A0F49"/>
      </a:accent5>
      <a:accent6>
        <a:srgbClr val="FF4A01"/>
      </a:accent6>
      <a:hlink>
        <a:srgbClr val="25C6E3"/>
      </a:hlink>
      <a:folHlink>
        <a:srgbClr val="25C6E3"/>
      </a:folHlink>
    </a:clrScheme>
    <a:fontScheme name="Custom 149">
      <a:majorFont>
        <a:latin typeface="Corbel"/>
        <a:ea typeface=""/>
        <a:cs typeface=""/>
      </a:majorFont>
      <a:minorFont>
        <a:latin typeface="Canda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echnical Presentation Layout_SB - v4.potx" id="{410D3EFA-FA20-475F-9696-CD1A7DDB5DC5}" vid="{222B8127-F9F2-4FAA-9A8E-5AB7CC0C3543}"/>
    </a:ext>
  </a:extLst>
</a:theme>
</file>

<file path=ppt/theme/theme6.xml><?xml version="1.0" encoding="utf-8"?>
<a:theme xmlns:a="http://schemas.openxmlformats.org/drawingml/2006/main" name="1_Office Theme">
  <a:themeElements>
    <a:clrScheme name="Great Pitch Decks - Technology">
      <a:dk1>
        <a:sysClr val="windowText" lastClr="000000"/>
      </a:dk1>
      <a:lt1>
        <a:sysClr val="window" lastClr="FFFFFF"/>
      </a:lt1>
      <a:dk2>
        <a:srgbClr val="12121E"/>
      </a:dk2>
      <a:lt2>
        <a:srgbClr val="F2F2F2"/>
      </a:lt2>
      <a:accent1>
        <a:srgbClr val="00B0F0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ECCF3"/>
      </a:hlink>
      <a:folHlink>
        <a:srgbClr val="7F7F7F"/>
      </a:folHlink>
    </a:clrScheme>
    <a:fontScheme name="Custom 141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ech Pitch Deck_SB - v6.potx" id="{93EB355F-44AA-4C3B-B422-06FEF3368D10}" vid="{6D3ED4B3-79CD-40AE-9163-46339FA98783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Great Pitch Decks - Technology">
    <a:dk1>
      <a:sysClr val="windowText" lastClr="000000"/>
    </a:dk1>
    <a:lt1>
      <a:sysClr val="window" lastClr="FFFFFF"/>
    </a:lt1>
    <a:dk2>
      <a:srgbClr val="12121E"/>
    </a:dk2>
    <a:lt2>
      <a:srgbClr val="F2F2F2"/>
    </a:lt2>
    <a:accent1>
      <a:srgbClr val="00B0F0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ECCF3"/>
    </a:hlink>
    <a:folHlink>
      <a:srgbClr val="7F7F7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964</Words>
  <Application>Microsoft Office PowerPoint</Application>
  <PresentationFormat>On-screen Show (16:9)</PresentationFormat>
  <Paragraphs>258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23</vt:i4>
      </vt:variant>
    </vt:vector>
  </HeadingPairs>
  <TitlesOfParts>
    <vt:vector size="41" baseType="lpstr">
      <vt:lpstr>ＭＳ Ｐゴシック</vt:lpstr>
      <vt:lpstr>ＭＳ Ｐゴシック</vt:lpstr>
      <vt:lpstr>Arial</vt:lpstr>
      <vt:lpstr>Arial Black</vt:lpstr>
      <vt:lpstr>Calibri</vt:lpstr>
      <vt:lpstr>Calibri Light</vt:lpstr>
      <vt:lpstr>Candara</vt:lpstr>
      <vt:lpstr>Corbel</vt:lpstr>
      <vt:lpstr>Segoe UI Light</vt:lpstr>
      <vt:lpstr>Tahoma</vt:lpstr>
      <vt:lpstr>Times New Roman</vt:lpstr>
      <vt:lpstr>Trebuchet MS</vt:lpstr>
      <vt:lpstr>Office Theme</vt:lpstr>
      <vt:lpstr>92_Office Theme</vt:lpstr>
      <vt:lpstr>57_Columns</vt:lpstr>
      <vt:lpstr>93_Office Theme</vt:lpstr>
      <vt:lpstr>2_Office Theme</vt:lpstr>
      <vt:lpstr>1_Office Theme</vt:lpstr>
      <vt:lpstr>SUCCESS OF A NEW PARTNER</vt:lpstr>
      <vt:lpstr>PowerPoint Presentation</vt:lpstr>
      <vt:lpstr>PowerPoint Presentation</vt:lpstr>
      <vt:lpstr>Help your partners develop…</vt:lpstr>
      <vt:lpstr>PowerPoint Presentation</vt:lpstr>
      <vt:lpstr>PowerPoint Presentation</vt:lpstr>
      <vt:lpstr>PowerPoint Presentation</vt:lpstr>
      <vt:lpstr>PowerPoint Presentation</vt:lpstr>
      <vt:lpstr>FIRST</vt:lpstr>
      <vt:lpstr>PowerPoint Presentation</vt:lpstr>
      <vt:lpstr>SECOND</vt:lpstr>
      <vt:lpstr>PowerPoint Presentation</vt:lpstr>
      <vt:lpstr>THIRD</vt:lpstr>
      <vt:lpstr>PowerPoint Presentation</vt:lpstr>
      <vt:lpstr>FOURTH</vt:lpstr>
      <vt:lpstr>PowerPoint Presentation</vt:lpstr>
      <vt:lpstr>PowerPoint Presentation</vt:lpstr>
      <vt:lpstr>YOU HAVE TO CARE</vt:lpstr>
      <vt:lpstr>Bottom Line…</vt:lpstr>
      <vt:lpstr>Successful Unfranchise Owners live a few years of their lives like most people won’t  so they can spend the rest of their life like most people can’t!</vt:lpstr>
      <vt:lpstr>PowerPoint Presentation</vt:lpstr>
      <vt:lpstr>PowerPoint Presentation</vt:lpstr>
      <vt:lpstr>SUCCESS OF A NEW PARTNER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SUCCESS OF A NEW PARTNER</dc:title>
  <dc:creator>Yvonne Lucado;Charles  Baer</dc:creator>
  <cp:lastModifiedBy>Kylie Leeson</cp:lastModifiedBy>
  <cp:revision>16</cp:revision>
  <dcterms:created xsi:type="dcterms:W3CDTF">2019-04-17T14:44:33Z</dcterms:created>
  <dcterms:modified xsi:type="dcterms:W3CDTF">2019-05-02T04:31:59Z</dcterms:modified>
</cp:coreProperties>
</file>